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61" r:id="rId4"/>
    <p:sldId id="262" r:id="rId5"/>
    <p:sldId id="263" r:id="rId7"/>
    <p:sldId id="264" r:id="rId8"/>
    <p:sldId id="266" r:id="rId9"/>
    <p:sldId id="267" r:id="rId10"/>
    <p:sldId id="265" r:id="rId11"/>
  </p:sldIdLst>
  <p:sldSz cx="12192000" cy="6858000"/>
  <p:notesSz cx="6858000" cy="9144000"/>
  <p:custDataLst>
    <p:tags r:id="rId1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tags" Target="tags/tag299.xml"/><Relationship Id="rId15" Type="http://schemas.openxmlformats.org/officeDocument/2006/relationships/commentAuthors" Target="commentAuthors.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E5BBA-F96A-49F9-9358-DCCB095FC6CC}" type="datetimeFigureOut">
              <a:rPr lang="es-ES" smtClean="0"/>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3AAFFE-AE7A-408A-B4FD-C609897EDDEC}" type="slidenum">
              <a:rPr lang="es-ES" smtClean="0"/>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53AAFFE-AE7A-408A-B4FD-C609897EDDEC}" type="slidenum">
              <a:rPr lang="es-ES" smtClean="0"/>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image" Target="../media/image3.png"/><Relationship Id="rId7" Type="http://schemas.openxmlformats.org/officeDocument/2006/relationships/tags" Target="../tags/tag101.xml"/><Relationship Id="rId6" Type="http://schemas.openxmlformats.org/officeDocument/2006/relationships/image" Target="../media/image2.png"/><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image" Target="../media/image1.jpeg"/><Relationship Id="rId2" Type="http://schemas.openxmlformats.org/officeDocument/2006/relationships/tags" Target="../tags/tag98.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image" Target="../media/image4.png"/><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image" Target="../media/image4.png"/><Relationship Id="rId7" Type="http://schemas.openxmlformats.org/officeDocument/2006/relationships/tags" Target="../tags/tag112.xml"/><Relationship Id="rId6" Type="http://schemas.openxmlformats.org/officeDocument/2006/relationships/image" Target="../media/image6.png"/><Relationship Id="rId5" Type="http://schemas.openxmlformats.org/officeDocument/2006/relationships/tags" Target="../tags/tag111.xml"/><Relationship Id="rId4" Type="http://schemas.openxmlformats.org/officeDocument/2006/relationships/image" Target="../media/image5.png"/><Relationship Id="rId3" Type="http://schemas.openxmlformats.org/officeDocument/2006/relationships/tags" Target="../tags/tag110.xml"/><Relationship Id="rId2" Type="http://schemas.openxmlformats.org/officeDocument/2006/relationships/tags" Target="../tags/tag109.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image" Target="../media/image4.png"/><Relationship Id="rId4" Type="http://schemas.openxmlformats.org/officeDocument/2006/relationships/tags" Target="../tags/tag119.xml"/><Relationship Id="rId3" Type="http://schemas.openxmlformats.org/officeDocument/2006/relationships/image" Target="../media/image1.jpeg"/><Relationship Id="rId2" Type="http://schemas.openxmlformats.org/officeDocument/2006/relationships/tags" Target="../tags/tag118.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image" Target="../media/image8.png"/><Relationship Id="rId15" Type="http://schemas.openxmlformats.org/officeDocument/2006/relationships/tags" Target="../tags/tag128.xml"/><Relationship Id="rId14" Type="http://schemas.openxmlformats.org/officeDocument/2006/relationships/image" Target="../media/image7.png"/><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image" Target="../media/image4.png"/><Relationship Id="rId7" Type="http://schemas.openxmlformats.org/officeDocument/2006/relationships/tags" Target="../tags/tag134.xml"/><Relationship Id="rId6" Type="http://schemas.openxmlformats.org/officeDocument/2006/relationships/image" Target="../media/image6.png"/><Relationship Id="rId5" Type="http://schemas.openxmlformats.org/officeDocument/2006/relationships/tags" Target="../tags/tag133.xml"/><Relationship Id="rId4" Type="http://schemas.openxmlformats.org/officeDocument/2006/relationships/image" Target="../media/image5.png"/><Relationship Id="rId3" Type="http://schemas.openxmlformats.org/officeDocument/2006/relationships/tags" Target="../tags/tag132.xml"/><Relationship Id="rId2" Type="http://schemas.openxmlformats.org/officeDocument/2006/relationships/tags" Target="../tags/tag13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image" Target="../media/image4.png"/><Relationship Id="rId7" Type="http://schemas.openxmlformats.org/officeDocument/2006/relationships/tags" Target="../tags/tag144.xml"/><Relationship Id="rId6" Type="http://schemas.openxmlformats.org/officeDocument/2006/relationships/image" Target="../media/image6.png"/><Relationship Id="rId5" Type="http://schemas.openxmlformats.org/officeDocument/2006/relationships/tags" Target="../tags/tag143.xml"/><Relationship Id="rId4" Type="http://schemas.openxmlformats.org/officeDocument/2006/relationships/image" Target="../media/image5.png"/><Relationship Id="rId3" Type="http://schemas.openxmlformats.org/officeDocument/2006/relationships/tags" Target="../tags/tag142.xml"/><Relationship Id="rId2" Type="http://schemas.openxmlformats.org/officeDocument/2006/relationships/tags" Target="../tags/tag141.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image" Target="../media/image4.png"/><Relationship Id="rId7" Type="http://schemas.openxmlformats.org/officeDocument/2006/relationships/tags" Target="../tags/tag156.xml"/><Relationship Id="rId6" Type="http://schemas.openxmlformats.org/officeDocument/2006/relationships/image" Target="../media/image6.png"/><Relationship Id="rId5" Type="http://schemas.openxmlformats.org/officeDocument/2006/relationships/tags" Target="../tags/tag155.xml"/><Relationship Id="rId4" Type="http://schemas.openxmlformats.org/officeDocument/2006/relationships/image" Target="../media/image5.png"/><Relationship Id="rId3" Type="http://schemas.openxmlformats.org/officeDocument/2006/relationships/tags" Target="../tags/tag154.xml"/><Relationship Id="rId2" Type="http://schemas.openxmlformats.org/officeDocument/2006/relationships/tags" Target="../tags/tag153.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image" Target="../media/image4.png"/><Relationship Id="rId7" Type="http://schemas.openxmlformats.org/officeDocument/2006/relationships/tags" Target="../tags/tag167.xml"/><Relationship Id="rId6" Type="http://schemas.openxmlformats.org/officeDocument/2006/relationships/image" Target="../media/image6.png"/><Relationship Id="rId5" Type="http://schemas.openxmlformats.org/officeDocument/2006/relationships/tags" Target="../tags/tag166.xml"/><Relationship Id="rId4" Type="http://schemas.openxmlformats.org/officeDocument/2006/relationships/image" Target="../media/image5.png"/><Relationship Id="rId3" Type="http://schemas.openxmlformats.org/officeDocument/2006/relationships/tags" Target="../tags/tag165.xml"/><Relationship Id="rId2" Type="http://schemas.openxmlformats.org/officeDocument/2006/relationships/tags" Target="../tags/tag164.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78.xml"/><Relationship Id="rId7" Type="http://schemas.openxmlformats.org/officeDocument/2006/relationships/image" Target="../media/image6.png"/><Relationship Id="rId6" Type="http://schemas.openxmlformats.org/officeDocument/2006/relationships/tags" Target="../tags/tag177.xml"/><Relationship Id="rId5" Type="http://schemas.openxmlformats.org/officeDocument/2006/relationships/image" Target="../media/image9.png"/><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88.xml"/><Relationship Id="rId7" Type="http://schemas.openxmlformats.org/officeDocument/2006/relationships/image" Target="../media/image6.png"/><Relationship Id="rId6" Type="http://schemas.openxmlformats.org/officeDocument/2006/relationships/tags" Target="../tags/tag187.xml"/><Relationship Id="rId5" Type="http://schemas.openxmlformats.org/officeDocument/2006/relationships/image" Target="../media/image9.png"/><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image" Target="../media/image4.png"/><Relationship Id="rId4" Type="http://schemas.openxmlformats.org/officeDocument/2006/relationships/tags" Target="../tags/tag194.xml"/><Relationship Id="rId3" Type="http://schemas.openxmlformats.org/officeDocument/2006/relationships/image" Target="../media/image1.jpeg"/><Relationship Id="rId2" Type="http://schemas.openxmlformats.org/officeDocument/2006/relationships/tags" Target="../tags/tag193.xml"/><Relationship Id="rId18" Type="http://schemas.openxmlformats.org/officeDocument/2006/relationships/tags" Target="../tags/tag205.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image" Target="../media/image8.png"/><Relationship Id="rId11" Type="http://schemas.openxmlformats.org/officeDocument/2006/relationships/tags" Target="../tags/tag199.xml"/><Relationship Id="rId10"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11.xml"/><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image" Target="../media/image6.png"/><Relationship Id="rId4" Type="http://schemas.openxmlformats.org/officeDocument/2006/relationships/tags" Target="../tags/tag207.xml"/><Relationship Id="rId3" Type="http://schemas.openxmlformats.org/officeDocument/2006/relationships/image" Target="../media/image5.png"/><Relationship Id="rId2" Type="http://schemas.openxmlformats.org/officeDocument/2006/relationships/tags" Target="../tags/tag206.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image" Target="../media/image4.png"/><Relationship Id="rId7" Type="http://schemas.openxmlformats.org/officeDocument/2006/relationships/tags" Target="../tags/tag215.xml"/><Relationship Id="rId6" Type="http://schemas.openxmlformats.org/officeDocument/2006/relationships/image" Target="../media/image6.png"/><Relationship Id="rId5" Type="http://schemas.openxmlformats.org/officeDocument/2006/relationships/tags" Target="../tags/tag214.xml"/><Relationship Id="rId4" Type="http://schemas.openxmlformats.org/officeDocument/2006/relationships/image" Target="../media/image9.png"/><Relationship Id="rId3" Type="http://schemas.openxmlformats.org/officeDocument/2006/relationships/tags" Target="../tags/tag213.xml"/><Relationship Id="rId2" Type="http://schemas.openxmlformats.org/officeDocument/2006/relationships/tags" Target="../tags/tag212.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tags" Target="../tags/tag224.xml"/><Relationship Id="rId6" Type="http://schemas.openxmlformats.org/officeDocument/2006/relationships/image" Target="../media/image6.png"/><Relationship Id="rId5" Type="http://schemas.openxmlformats.org/officeDocument/2006/relationships/tags" Target="../tags/tag223.xml"/><Relationship Id="rId4" Type="http://schemas.openxmlformats.org/officeDocument/2006/relationships/image" Target="../media/image5.png"/><Relationship Id="rId3" Type="http://schemas.openxmlformats.org/officeDocument/2006/relationships/tags" Target="../tags/tag222.xml"/><Relationship Id="rId2" Type="http://schemas.openxmlformats.org/officeDocument/2006/relationships/tags" Target="../tags/tag221.xml"/><Relationship Id="rId12" Type="http://schemas.openxmlformats.org/officeDocument/2006/relationships/tags" Target="../tags/tag229.xml"/><Relationship Id="rId11" Type="http://schemas.openxmlformats.org/officeDocument/2006/relationships/tags" Target="../tags/tag228.xml"/><Relationship Id="rId10" Type="http://schemas.openxmlformats.org/officeDocument/2006/relationships/tags" Target="../tags/tag22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image" Target="../media/image4.png"/><Relationship Id="rId7" Type="http://schemas.openxmlformats.org/officeDocument/2006/relationships/tags" Target="../tags/tag233.xml"/><Relationship Id="rId6" Type="http://schemas.openxmlformats.org/officeDocument/2006/relationships/image" Target="../media/image6.png"/><Relationship Id="rId5" Type="http://schemas.openxmlformats.org/officeDocument/2006/relationships/tags" Target="../tags/tag232.xml"/><Relationship Id="rId4" Type="http://schemas.openxmlformats.org/officeDocument/2006/relationships/image" Target="../media/image5.png"/><Relationship Id="rId3" Type="http://schemas.openxmlformats.org/officeDocument/2006/relationships/tags" Target="../tags/tag231.xml"/><Relationship Id="rId2" Type="http://schemas.openxmlformats.org/officeDocument/2006/relationships/tags" Target="../tags/tag230.xml"/><Relationship Id="rId14" Type="http://schemas.openxmlformats.org/officeDocument/2006/relationships/tags" Target="../tags/tag239.xml"/><Relationship Id="rId13" Type="http://schemas.openxmlformats.org/officeDocument/2006/relationships/tags" Target="../tags/tag238.xml"/><Relationship Id="rId12" Type="http://schemas.openxmlformats.org/officeDocument/2006/relationships/tags" Target="../tags/tag237.xml"/><Relationship Id="rId11" Type="http://schemas.openxmlformats.org/officeDocument/2006/relationships/tags" Target="../tags/tag236.xml"/><Relationship Id="rId10" Type="http://schemas.openxmlformats.org/officeDocument/2006/relationships/tags" Target="../tags/tag235.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image" Target="../media/image4.png"/><Relationship Id="rId7" Type="http://schemas.openxmlformats.org/officeDocument/2006/relationships/tags" Target="../tags/tag243.xml"/><Relationship Id="rId6" Type="http://schemas.openxmlformats.org/officeDocument/2006/relationships/image" Target="../media/image6.png"/><Relationship Id="rId5" Type="http://schemas.openxmlformats.org/officeDocument/2006/relationships/tags" Target="../tags/tag242.xml"/><Relationship Id="rId4" Type="http://schemas.openxmlformats.org/officeDocument/2006/relationships/image" Target="../media/image5.png"/><Relationship Id="rId3" Type="http://schemas.openxmlformats.org/officeDocument/2006/relationships/tags" Target="../tags/tag241.xml"/><Relationship Id="rId2" Type="http://schemas.openxmlformats.org/officeDocument/2006/relationships/tags" Target="../tags/tag240.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image" Target="../media/image4.png"/><Relationship Id="rId7" Type="http://schemas.openxmlformats.org/officeDocument/2006/relationships/tags" Target="../tags/tag253.xml"/><Relationship Id="rId6" Type="http://schemas.openxmlformats.org/officeDocument/2006/relationships/image" Target="../media/image6.png"/><Relationship Id="rId5" Type="http://schemas.openxmlformats.org/officeDocument/2006/relationships/tags" Target="../tags/tag252.xml"/><Relationship Id="rId4" Type="http://schemas.openxmlformats.org/officeDocument/2006/relationships/image" Target="../media/image5.png"/><Relationship Id="rId3" Type="http://schemas.openxmlformats.org/officeDocument/2006/relationships/tags" Target="../tags/tag251.xml"/><Relationship Id="rId2" Type="http://schemas.openxmlformats.org/officeDocument/2006/relationships/tags" Target="../tags/tag250.xml"/><Relationship Id="rId16" Type="http://schemas.openxmlformats.org/officeDocument/2006/relationships/tags" Target="../tags/tag261.xml"/><Relationship Id="rId15" Type="http://schemas.openxmlformats.org/officeDocument/2006/relationships/tags" Target="../tags/tag260.xml"/><Relationship Id="rId14" Type="http://schemas.openxmlformats.org/officeDocument/2006/relationships/tags" Target="../tags/tag259.xml"/><Relationship Id="rId13" Type="http://schemas.openxmlformats.org/officeDocument/2006/relationships/tags" Target="../tags/tag258.xml"/><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image" Target="../media/image11.png"/><Relationship Id="rId5" Type="http://schemas.openxmlformats.org/officeDocument/2006/relationships/tags" Target="../tags/tag264.xml"/><Relationship Id="rId4" Type="http://schemas.openxmlformats.org/officeDocument/2006/relationships/image" Target="../media/image10.png"/><Relationship Id="rId3" Type="http://schemas.openxmlformats.org/officeDocument/2006/relationships/tags" Target="../tags/tag263.xml"/><Relationship Id="rId2" Type="http://schemas.openxmlformats.org/officeDocument/2006/relationships/tags" Target="../tags/tag262.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任意多边形: 形状 3"/>
          <p:cNvSpPr/>
          <p:nvPr>
            <p:custDataLst>
              <p:tags r:id="rId2"/>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椭圆 4"/>
          <p:cNvSpPr/>
          <p:nvPr>
            <p:custDataLst>
              <p:tags r:id="rId3"/>
            </p:custDataLst>
          </p:nvPr>
        </p:nvSpPr>
        <p:spPr>
          <a:xfrm>
            <a:off x="8029575" y="458788"/>
            <a:ext cx="741363" cy="7413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4"/>
            </p:custDataLst>
          </p:nvPr>
        </p:nvSpPr>
        <p:spPr>
          <a:xfrm>
            <a:off x="3287713" y="-7938"/>
            <a:ext cx="1457325" cy="584201"/>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5"/>
            </p:custDataLst>
          </p:nvPr>
        </p:nvSpPr>
        <p:spPr>
          <a:xfrm>
            <a:off x="5199063" y="5929313"/>
            <a:ext cx="1828800" cy="938212"/>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6"/>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任意多边形: 形状 8"/>
          <p:cNvSpPr/>
          <p:nvPr>
            <p:custDataLst>
              <p:tags r:id="rId7"/>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10" name="KSO_Shape"/>
          <p:cNvSpPr/>
          <p:nvPr>
            <p:custDataLst>
              <p:tags r:id="rId8"/>
            </p:custDataLst>
          </p:nvPr>
        </p:nvSpPr>
        <p:spPr>
          <a:xfrm rot="13141020">
            <a:off x="484188" y="113823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9"/>
            </p:custDataLst>
          </p:nvPr>
        </p:nvSpPr>
        <p:spPr>
          <a:xfrm rot="17100000">
            <a:off x="822325" y="3236913"/>
            <a:ext cx="215900" cy="19050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0"/>
            </p:custDataLst>
          </p:nvPr>
        </p:nvSpPr>
        <p:spPr>
          <a:xfrm rot="10154805">
            <a:off x="8432800" y="6116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1"/>
            </p:custDataLst>
          </p:nvPr>
        </p:nvSpPr>
        <p:spPr>
          <a:xfrm rot="11738950">
            <a:off x="10777538" y="25606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 184"/>
          <p:cNvSpPr/>
          <p:nvPr>
            <p:custDataLst>
              <p:tags r:id="rId12"/>
            </p:custDataLst>
          </p:nvPr>
        </p:nvSpPr>
        <p:spPr>
          <a:xfrm>
            <a:off x="727075" y="1936750"/>
            <a:ext cx="936625" cy="9366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buFontTx/>
              <a:buNone/>
              <a:defRPr/>
            </a:pPr>
            <a:endParaRPr lang="zh-CN" altLang="en-US">
              <a:solidFill>
                <a:srgbClr val="FFFFFF"/>
              </a:solidFill>
              <a:latin typeface="微软雅黑" panose="020B0503020204020204" charset="-122"/>
              <a:cs typeface="微软雅黑" panose="020B0503020204020204" charset="-122"/>
            </a:endParaRPr>
          </a:p>
        </p:txBody>
      </p:sp>
      <p:sp>
        <p:nvSpPr>
          <p:cNvPr id="2" name="标题 1"/>
          <p:cNvSpPr>
            <a:spLocks noGrp="1"/>
          </p:cNvSpPr>
          <p:nvPr>
            <p:ph type="ctrTitle" hasCustomPrompt="1"/>
            <p:custDataLst>
              <p:tags r:id="rId13"/>
            </p:custDataLst>
          </p:nvPr>
        </p:nvSpPr>
        <p:spPr>
          <a:xfrm>
            <a:off x="2757714" y="2510565"/>
            <a:ext cx="6676572" cy="902363"/>
          </a:xfrm>
        </p:spPr>
        <p:txBody>
          <a:bodyPr anchor="b">
            <a:normAutofit/>
          </a:bodyPr>
          <a:lstStyle>
            <a:lvl1pPr algn="ctr">
              <a:defRPr sz="4800" b="1">
                <a:solidFill>
                  <a:schemeClr val="tx1">
                    <a:lumMod val="65000"/>
                    <a:lumOff val="35000"/>
                  </a:schemeClr>
                </a:solidFill>
              </a:defRPr>
            </a:lvl1pPr>
          </a:lstStyle>
          <a:p>
            <a:r>
              <a:rPr lang="zh-CN" altLang="en-US" noProof="1"/>
              <a:t>单击此处编辑标题</a:t>
            </a:r>
            <a:endParaRPr lang="zh-CN" altLang="en-US" noProof="1"/>
          </a:p>
        </p:txBody>
      </p:sp>
      <p:sp>
        <p:nvSpPr>
          <p:cNvPr id="3" name="副标题 2"/>
          <p:cNvSpPr>
            <a:spLocks noGrp="1"/>
          </p:cNvSpPr>
          <p:nvPr>
            <p:ph type="subTitle" idx="1"/>
            <p:custDataLst>
              <p:tags r:id="rId14"/>
            </p:custDataLst>
          </p:nvPr>
        </p:nvSpPr>
        <p:spPr>
          <a:xfrm>
            <a:off x="2757714" y="3461461"/>
            <a:ext cx="6676572" cy="590550"/>
          </a:xfrm>
        </p:spPr>
        <p:txBody>
          <a:bodyPr>
            <a:normAutofit/>
          </a:bodyPr>
          <a:lstStyle>
            <a:lvl1pPr marL="0" indent="0" algn="ctr">
              <a:buNone/>
              <a:defRPr sz="20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15" name="日期占位符 3"/>
          <p:cNvSpPr>
            <a:spLocks noGrp="1"/>
          </p:cNvSpPr>
          <p:nvPr>
            <p:ph type="dt" sz="half" idx="10"/>
            <p:custDataLst>
              <p:tags r:id="rId15"/>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fld id="{FFD3E0D1-5B01-4878-8E34-AEA78F03FDA3}" type="datetimeFigureOut">
              <a:rPr lang="es-ES" smtClean="0"/>
            </a:fld>
            <a:endParaRPr lang="es-ES"/>
          </a:p>
        </p:txBody>
      </p:sp>
      <p:sp>
        <p:nvSpPr>
          <p:cNvPr id="16" name="页脚占位符 4"/>
          <p:cNvSpPr>
            <a:spLocks noGrp="1"/>
          </p:cNvSpPr>
          <p:nvPr>
            <p:ph type="ftr" sz="quarter" idx="11"/>
            <p:custDataLst>
              <p:tags r:id="rId16"/>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endParaRPr lang="es-ES"/>
          </a:p>
        </p:txBody>
      </p:sp>
      <p:sp>
        <p:nvSpPr>
          <p:cNvPr id="17" name="灯片编号占位符 5"/>
          <p:cNvSpPr>
            <a:spLocks noGrp="1"/>
          </p:cNvSpPr>
          <p:nvPr>
            <p:ph type="sldNum" sz="quarter" idx="12"/>
            <p:custDataLst>
              <p:tags r:id="rId17"/>
            </p:custDataLst>
          </p:nvPr>
        </p:nvSpPr>
        <p:spPr/>
        <p:txBody>
          <a:bodyPr/>
          <a:lstStyle>
            <a:lvl1pPr>
              <a:defRPr/>
            </a:lvl1pPr>
          </a:lstStyle>
          <a:p>
            <a:fld id="{667EF9ED-5B57-4FB7-A621-6294E54973F7}" type="slidenum">
              <a:rPr lang="es-ES" smtClean="0"/>
            </a:fld>
            <a:endParaRPr lang="es-E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fld id="{832D2733-B305-4D60-8089-6493AFCFDE7A}" type="slidenum">
              <a:rPr lang="zh-CN" altLang="en-US"/>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任意多边形: 形状 2"/>
          <p:cNvSpPr/>
          <p:nvPr>
            <p:custDataLst>
              <p:tags r:id="rId2"/>
            </p:custDataLst>
          </p:nvPr>
        </p:nvSpPr>
        <p:spPr>
          <a:xfrm>
            <a:off x="11123613" y="-7938"/>
            <a:ext cx="1068387" cy="1052513"/>
          </a:xfrm>
          <a:custGeom>
            <a:avLst/>
            <a:gdLst>
              <a:gd name="connsiteX0" fmla="*/ 65352 w 1068729"/>
              <a:gd name="connsiteY0" fmla="*/ 0 h 1052118"/>
              <a:gd name="connsiteX1" fmla="*/ 1068729 w 1068729"/>
              <a:gd name="connsiteY1" fmla="*/ 0 h 1052118"/>
              <a:gd name="connsiteX2" fmla="*/ 1068729 w 1068729"/>
              <a:gd name="connsiteY2" fmla="*/ 977750 h 1052118"/>
              <a:gd name="connsiteX3" fmla="*/ 1040113 w 1068729"/>
              <a:gd name="connsiteY3" fmla="*/ 993283 h 1052118"/>
              <a:gd name="connsiteX4" fmla="*/ 748689 w 1068729"/>
              <a:gd name="connsiteY4" fmla="*/ 1052118 h 1052118"/>
              <a:gd name="connsiteX5" fmla="*/ 0 w 1068729"/>
              <a:gd name="connsiteY5" fmla="*/ 303429 h 1052118"/>
              <a:gd name="connsiteX6" fmla="*/ 58836 w 1068729"/>
              <a:gd name="connsiteY6" fmla="*/ 12005 h 10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29" h="1052118">
                <a:moveTo>
                  <a:pt x="65352" y="0"/>
                </a:moveTo>
                <a:lnTo>
                  <a:pt x="1068729" y="0"/>
                </a:lnTo>
                <a:lnTo>
                  <a:pt x="1068729" y="977750"/>
                </a:lnTo>
                <a:lnTo>
                  <a:pt x="1040113" y="993283"/>
                </a:lnTo>
                <a:cubicBezTo>
                  <a:pt x="950541" y="1031168"/>
                  <a:pt x="852062" y="1052118"/>
                  <a:pt x="748689" y="1052118"/>
                </a:cubicBezTo>
                <a:cubicBezTo>
                  <a:pt x="335199" y="1052118"/>
                  <a:pt x="0" y="716919"/>
                  <a:pt x="0" y="303429"/>
                </a:cubicBezTo>
                <a:cubicBezTo>
                  <a:pt x="0" y="200056"/>
                  <a:pt x="20950" y="101577"/>
                  <a:pt x="58836" y="12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4" name="椭圆 3"/>
          <p:cNvSpPr/>
          <p:nvPr>
            <p:custDataLst>
              <p:tags r:id="rId3"/>
            </p:custDataLst>
          </p:nvPr>
        </p:nvSpPr>
        <p:spPr>
          <a:xfrm>
            <a:off x="1481138" y="1231812"/>
            <a:ext cx="1497012" cy="149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5" name="任意多边形: 形状 4"/>
          <p:cNvSpPr/>
          <p:nvPr>
            <p:custDataLst>
              <p:tags r:id="rId4"/>
            </p:custDataLst>
          </p:nvPr>
        </p:nvSpPr>
        <p:spPr>
          <a:xfrm>
            <a:off x="8089900" y="-7938"/>
            <a:ext cx="1047750" cy="420688"/>
          </a:xfrm>
          <a:custGeom>
            <a:avLst/>
            <a:gdLst>
              <a:gd name="connsiteX0" fmla="*/ 0 w 1458561"/>
              <a:gd name="connsiteY0" fmla="*/ 0 h 584280"/>
              <a:gd name="connsiteX1" fmla="*/ 1458561 w 1458561"/>
              <a:gd name="connsiteY1" fmla="*/ 0 h 584280"/>
              <a:gd name="connsiteX2" fmla="*/ 1419134 w 1458561"/>
              <a:gd name="connsiteY2" fmla="*/ 127015 h 584280"/>
              <a:gd name="connsiteX3" fmla="*/ 729281 w 1458561"/>
              <a:gd name="connsiteY3" fmla="*/ 584280 h 584280"/>
              <a:gd name="connsiteX4" fmla="*/ 39427 w 1458561"/>
              <a:gd name="connsiteY4" fmla="*/ 127015 h 584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561" h="584280">
                <a:moveTo>
                  <a:pt x="0" y="0"/>
                </a:moveTo>
                <a:lnTo>
                  <a:pt x="1458561" y="0"/>
                </a:lnTo>
                <a:lnTo>
                  <a:pt x="1419134" y="127015"/>
                </a:lnTo>
                <a:cubicBezTo>
                  <a:pt x="1305477" y="395731"/>
                  <a:pt x="1039398" y="584280"/>
                  <a:pt x="729281" y="584280"/>
                </a:cubicBezTo>
                <a:cubicBezTo>
                  <a:pt x="419163" y="584280"/>
                  <a:pt x="153084" y="395731"/>
                  <a:pt x="39427" y="12701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6" name="任意多边形: 形状 5"/>
          <p:cNvSpPr/>
          <p:nvPr>
            <p:custDataLst>
              <p:tags r:id="rId5"/>
            </p:custDataLst>
          </p:nvPr>
        </p:nvSpPr>
        <p:spPr>
          <a:xfrm>
            <a:off x="4592638" y="5781675"/>
            <a:ext cx="2116137" cy="1087438"/>
          </a:xfrm>
          <a:custGeom>
            <a:avLst/>
            <a:gdLst>
              <a:gd name="connsiteX0" fmla="*/ 1058486 w 2116971"/>
              <a:gd name="connsiteY0" fmla="*/ 0 h 1086707"/>
              <a:gd name="connsiteX1" fmla="*/ 2116971 w 2116971"/>
              <a:gd name="connsiteY1" fmla="*/ 1058486 h 1086707"/>
              <a:gd name="connsiteX2" fmla="*/ 2114126 w 2116971"/>
              <a:gd name="connsiteY2" fmla="*/ 1086707 h 1086707"/>
              <a:gd name="connsiteX3" fmla="*/ 2845 w 2116971"/>
              <a:gd name="connsiteY3" fmla="*/ 1086707 h 1086707"/>
              <a:gd name="connsiteX4" fmla="*/ 0 w 2116971"/>
              <a:gd name="connsiteY4" fmla="*/ 1058486 h 1086707"/>
              <a:gd name="connsiteX5" fmla="*/ 1058486 w 2116971"/>
              <a:gd name="connsiteY5" fmla="*/ 0 h 10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6971" h="1086707">
                <a:moveTo>
                  <a:pt x="1058486" y="0"/>
                </a:moveTo>
                <a:cubicBezTo>
                  <a:pt x="1643071" y="0"/>
                  <a:pt x="2116971" y="473900"/>
                  <a:pt x="2116971" y="1058486"/>
                </a:cubicBezTo>
                <a:lnTo>
                  <a:pt x="2114126" y="1086707"/>
                </a:lnTo>
                <a:lnTo>
                  <a:pt x="2845" y="1086707"/>
                </a:lnTo>
                <a:lnTo>
                  <a:pt x="0" y="1058486"/>
                </a:lnTo>
                <a:cubicBezTo>
                  <a:pt x="0" y="473900"/>
                  <a:pt x="473899" y="0"/>
                  <a:pt x="10584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7" name="任意多边形: 形状 6"/>
          <p:cNvSpPr/>
          <p:nvPr>
            <p:custDataLst>
              <p:tags r:id="rId6"/>
            </p:custDataLst>
          </p:nvPr>
        </p:nvSpPr>
        <p:spPr>
          <a:xfrm>
            <a:off x="10945813" y="6275388"/>
            <a:ext cx="1036637" cy="593725"/>
          </a:xfrm>
          <a:custGeom>
            <a:avLst/>
            <a:gdLst>
              <a:gd name="connsiteX0" fmla="*/ 517890 w 1035780"/>
              <a:gd name="connsiteY0" fmla="*/ 0 h 593238"/>
              <a:gd name="connsiteX1" fmla="*/ 1035780 w 1035780"/>
              <a:gd name="connsiteY1" fmla="*/ 517890 h 593238"/>
              <a:gd name="connsiteX2" fmla="*/ 1028184 w 1035780"/>
              <a:gd name="connsiteY2" fmla="*/ 593238 h 593238"/>
              <a:gd name="connsiteX3" fmla="*/ 7596 w 1035780"/>
              <a:gd name="connsiteY3" fmla="*/ 593238 h 593238"/>
              <a:gd name="connsiteX4" fmla="*/ 0 w 1035780"/>
              <a:gd name="connsiteY4" fmla="*/ 517890 h 593238"/>
              <a:gd name="connsiteX5" fmla="*/ 517890 w 1035780"/>
              <a:gd name="connsiteY5" fmla="*/ 0 h 59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780" h="593238">
                <a:moveTo>
                  <a:pt x="517890" y="0"/>
                </a:moveTo>
                <a:cubicBezTo>
                  <a:pt x="803913" y="0"/>
                  <a:pt x="1035780" y="231867"/>
                  <a:pt x="1035780" y="517890"/>
                </a:cubicBezTo>
                <a:lnTo>
                  <a:pt x="1028184" y="593238"/>
                </a:lnTo>
                <a:lnTo>
                  <a:pt x="7596" y="593238"/>
                </a:lnTo>
                <a:lnTo>
                  <a:pt x="0" y="517890"/>
                </a:lnTo>
                <a:cubicBezTo>
                  <a:pt x="0" y="231867"/>
                  <a:pt x="231867" y="0"/>
                  <a:pt x="5178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8" name="任意多边形: 形状 7"/>
          <p:cNvSpPr/>
          <p:nvPr>
            <p:custDataLst>
              <p:tags r:id="rId7"/>
            </p:custDataLst>
          </p:nvPr>
        </p:nvSpPr>
        <p:spPr>
          <a:xfrm>
            <a:off x="-19050" y="6184900"/>
            <a:ext cx="787400" cy="673100"/>
          </a:xfrm>
          <a:custGeom>
            <a:avLst/>
            <a:gdLst>
              <a:gd name="connsiteX0" fmla="*/ 269296 w 787186"/>
              <a:gd name="connsiteY0" fmla="*/ 0 h 673570"/>
              <a:gd name="connsiteX1" fmla="*/ 787186 w 787186"/>
              <a:gd name="connsiteY1" fmla="*/ 517890 h 673570"/>
              <a:gd name="connsiteX2" fmla="*/ 776665 w 787186"/>
              <a:gd name="connsiteY2" fmla="*/ 622263 h 673570"/>
              <a:gd name="connsiteX3" fmla="*/ 760738 w 787186"/>
              <a:gd name="connsiteY3" fmla="*/ 673570 h 673570"/>
              <a:gd name="connsiteX4" fmla="*/ 0 w 787186"/>
              <a:gd name="connsiteY4" fmla="*/ 673570 h 673570"/>
              <a:gd name="connsiteX5" fmla="*/ 0 w 787186"/>
              <a:gd name="connsiteY5" fmla="*/ 77450 h 673570"/>
              <a:gd name="connsiteX6" fmla="*/ 67710 w 787186"/>
              <a:gd name="connsiteY6" fmla="*/ 40699 h 673570"/>
              <a:gd name="connsiteX7" fmla="*/ 269296 w 787186"/>
              <a:gd name="connsiteY7" fmla="*/ 0 h 6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6" h="673570">
                <a:moveTo>
                  <a:pt x="269296" y="0"/>
                </a:moveTo>
                <a:cubicBezTo>
                  <a:pt x="555319" y="0"/>
                  <a:pt x="787186" y="231867"/>
                  <a:pt x="787186" y="517890"/>
                </a:cubicBezTo>
                <a:cubicBezTo>
                  <a:pt x="787186" y="553643"/>
                  <a:pt x="783563" y="588550"/>
                  <a:pt x="776665" y="622263"/>
                </a:cubicBezTo>
                <a:lnTo>
                  <a:pt x="760738" y="673570"/>
                </a:lnTo>
                <a:lnTo>
                  <a:pt x="0" y="673570"/>
                </a:lnTo>
                <a:lnTo>
                  <a:pt x="0" y="77450"/>
                </a:lnTo>
                <a:lnTo>
                  <a:pt x="67710" y="40699"/>
                </a:lnTo>
                <a:cubicBezTo>
                  <a:pt x="129669" y="14492"/>
                  <a:pt x="197790" y="0"/>
                  <a:pt x="2692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
        <p:nvSpPr>
          <p:cNvPr id="9" name="KSO_Shape"/>
          <p:cNvSpPr/>
          <p:nvPr>
            <p:custDataLst>
              <p:tags r:id="rId8"/>
            </p:custDataLst>
          </p:nvPr>
        </p:nvSpPr>
        <p:spPr>
          <a:xfrm rot="10154805">
            <a:off x="9918700" y="490378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0" name="KSO_Shape"/>
          <p:cNvSpPr/>
          <p:nvPr>
            <p:custDataLst>
              <p:tags r:id="rId9"/>
            </p:custDataLst>
          </p:nvPr>
        </p:nvSpPr>
        <p:spPr>
          <a:xfrm rot="10154805">
            <a:off x="8273266" y="2335838"/>
            <a:ext cx="314325" cy="276225"/>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1" name="KSO_Shape"/>
          <p:cNvSpPr/>
          <p:nvPr>
            <p:custDataLst>
              <p:tags r:id="rId10"/>
            </p:custDataLst>
          </p:nvPr>
        </p:nvSpPr>
        <p:spPr>
          <a:xfrm rot="13326744">
            <a:off x="1309688" y="4641850"/>
            <a:ext cx="628650" cy="554038"/>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1"/>
            </p:custDataLst>
          </p:nvPr>
        </p:nvSpPr>
        <p:spPr>
          <a:xfrm rot="6300000">
            <a:off x="5813425" y="893763"/>
            <a:ext cx="563563" cy="49688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dirty="0">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hasCustomPrompt="1"/>
            <p:custDataLst>
              <p:tags r:id="rId12"/>
            </p:custDataLst>
          </p:nvPr>
        </p:nvSpPr>
        <p:spPr>
          <a:xfrm>
            <a:off x="1936564" y="2842161"/>
            <a:ext cx="8318872" cy="1173679"/>
          </a:xfrm>
        </p:spPr>
        <p:txBody>
          <a:bodyPr rIns="25400" rtlCol="0">
            <a:no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5"/>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编版标题</a:t>
            </a:r>
            <a:endParaRPr noProof="1">
              <a:sym typeface="+mn-ea"/>
            </a:endParaRPr>
          </a:p>
        </p:txBody>
      </p:sp>
      <p:sp>
        <p:nvSpPr>
          <p:cNvPr id="13" name="日期占位符 2"/>
          <p:cNvSpPr>
            <a:spLocks noGrp="1"/>
          </p:cNvSpPr>
          <p:nvPr>
            <p:ph type="dt" sz="half" idx="10"/>
            <p:custDataLst>
              <p:tags r:id="rId13"/>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4" name="页脚占位符 3"/>
          <p:cNvSpPr>
            <a:spLocks noGrp="1"/>
          </p:cNvSpPr>
          <p:nvPr>
            <p:ph type="ftr" sz="quarter" idx="11"/>
            <p:custDataLst>
              <p:tags r:id="rId14"/>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15" name="灯片编号占位符 4"/>
          <p:cNvSpPr>
            <a:spLocks noGrp="1"/>
          </p:cNvSpPr>
          <p:nvPr>
            <p:ph type="sldNum" sz="quarter" idx="12"/>
            <p:custDataLst>
              <p:tags r:id="rId15"/>
            </p:custDataLst>
          </p:nvPr>
        </p:nvSpPr>
        <p:spPr/>
        <p:txBody>
          <a:bodyPr/>
          <a:lstStyle>
            <a:lvl1pPr>
              <a:defRPr/>
            </a:lvl1pPr>
          </a:lstStyle>
          <a:p>
            <a:pPr>
              <a:defRPr/>
            </a:pPr>
            <a:fld id="{5F28921A-3659-40E6-BF05-B007AA185C5C}" type="slidenum">
              <a:rPr lang="zh-CN" altLang="en-US"/>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userDrawn="1">
            <p:custDataLst>
              <p:tags r:id="rId4"/>
            </p:custDataLst>
          </p:nvPr>
        </p:nvGrpSpPr>
        <p:grpSpPr>
          <a:xfrm>
            <a:off x="2753240" y="1123029"/>
            <a:ext cx="6424532" cy="4608404"/>
            <a:chOff x="2753240" y="1123029"/>
            <a:chExt cx="6424532" cy="4608404"/>
          </a:xfrm>
        </p:grpSpPr>
        <p:pic>
          <p:nvPicPr>
            <p:cNvPr id="20" name="图片 19"/>
            <p:cNvPicPr>
              <a:picLocks noChangeAspect="1"/>
            </p:cNvPicPr>
            <p:nvPr>
              <p:custDataLst>
                <p:tags r:id="rId5"/>
              </p:custDataLst>
            </p:nvPr>
          </p:nvPicPr>
          <p:blipFill>
            <a:blip r:embed="rId6"/>
            <a:stretch>
              <a:fillRect/>
            </a:stretch>
          </p:blipFill>
          <p:spPr>
            <a:xfrm>
              <a:off x="7464317" y="2492772"/>
              <a:ext cx="1713455" cy="798431"/>
            </a:xfrm>
            <a:prstGeom prst="rect">
              <a:avLst/>
            </a:prstGeom>
            <a:ln>
              <a:noFill/>
            </a:ln>
          </p:spPr>
        </p:pic>
        <p:pic>
          <p:nvPicPr>
            <p:cNvPr id="21" name="图片 20"/>
            <p:cNvPicPr>
              <a:picLocks noChangeAspect="1"/>
            </p:cNvPicPr>
            <p:nvPr>
              <p:custDataLst>
                <p:tags r:id="rId7"/>
              </p:custDataLst>
            </p:nvPr>
          </p:nvPicPr>
          <p:blipFill>
            <a:blip r:embed="rId8"/>
            <a:stretch>
              <a:fillRect/>
            </a:stretch>
          </p:blipFill>
          <p:spPr>
            <a:xfrm>
              <a:off x="2753240" y="3587863"/>
              <a:ext cx="1957170" cy="911997"/>
            </a:xfrm>
            <a:prstGeom prst="rect">
              <a:avLst/>
            </a:prstGeom>
            <a:ln>
              <a:noFill/>
            </a:ln>
          </p:spPr>
        </p:pic>
        <p:sp>
          <p:nvSpPr>
            <p:cNvPr id="22" name="任意多边形: 形状 21"/>
            <p:cNvSpPr/>
            <p:nvPr userDrawn="1">
              <p:custDataLst>
                <p:tags r:id="rId9"/>
              </p:custDataLst>
            </p:nvPr>
          </p:nvSpPr>
          <p:spPr>
            <a:xfrm>
              <a:off x="3800683" y="1123029"/>
              <a:ext cx="4282522" cy="2305971"/>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solidFill>
                  <a:schemeClr val="lt1"/>
                </a:solidFill>
                <a:latin typeface="Arial" panose="020B0604020202020204" pitchFamily="34" charset="0"/>
                <a:cs typeface="+mn-ea"/>
                <a:sym typeface="+mn-lt"/>
              </a:endParaRPr>
            </a:p>
          </p:txBody>
        </p:sp>
        <p:sp>
          <p:nvSpPr>
            <p:cNvPr id="23" name="任意多边形: 形状 22"/>
            <p:cNvSpPr/>
            <p:nvPr userDrawn="1">
              <p:custDataLst>
                <p:tags r:id="rId10"/>
              </p:custDataLst>
            </p:nvPr>
          </p:nvSpPr>
          <p:spPr>
            <a:xfrm rot="10800000">
              <a:off x="4115486" y="3425462"/>
              <a:ext cx="4282522" cy="2305971"/>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solidFill>
                  <a:schemeClr val="lt1"/>
                </a:solidFill>
                <a:latin typeface="Arial" panose="020B0604020202020204" pitchFamily="34" charset="0"/>
                <a:cs typeface="+mn-ea"/>
                <a:sym typeface="+mn-lt"/>
              </a:endParaRPr>
            </a:p>
          </p:txBody>
        </p:sp>
      </p:grpSp>
      <p:pic>
        <p:nvPicPr>
          <p:cNvPr id="12" name="图片 11"/>
          <p:cNvPicPr>
            <a:picLocks noChangeAspect="1"/>
          </p:cNvPicPr>
          <p:nvPr>
            <p:custDataLst>
              <p:tags r:id="rId11"/>
            </p:custDataLst>
          </p:nvPr>
        </p:nvPicPr>
        <p:blipFill>
          <a:blip r:embed="rId12"/>
          <a:stretch>
            <a:fillRect/>
          </a:stretch>
        </p:blipFill>
        <p:spPr>
          <a:xfrm flipH="1">
            <a:off x="9159333" y="1372720"/>
            <a:ext cx="1070517" cy="628180"/>
          </a:xfrm>
          <a:prstGeom prst="rect">
            <a:avLst/>
          </a:prstGeom>
        </p:spPr>
      </p:pic>
      <p:sp>
        <p:nvSpPr>
          <p:cNvPr id="15" name="竖排标题 1"/>
          <p:cNvSpPr>
            <a:spLocks noGrp="1"/>
          </p:cNvSpPr>
          <p:nvPr>
            <p:ph type="title" orient="vert" hasCustomPrompt="1"/>
            <p:custDataLst>
              <p:tags r:id="rId13"/>
            </p:custDataLst>
          </p:nvPr>
        </p:nvSpPr>
        <p:spPr>
          <a:xfrm>
            <a:off x="5546114" y="1123030"/>
            <a:ext cx="1099770" cy="4611941"/>
          </a:xfrm>
        </p:spPr>
        <p:txBody>
          <a:bodyPr vert="eaVert" lIns="90000" tIns="46800" rIns="90000" bIns="46800" anchor="ctr">
            <a:normAutofit/>
          </a:bodyPr>
          <a:lstStyle>
            <a:lvl1pPr algn="ctr">
              <a:defRPr sz="4800" b="1" u="none" strike="noStrike" kern="1200" cap="none" spc="200" normalizeH="0" baseline="0">
                <a:solidFill>
                  <a:schemeClr val="accent1"/>
                </a:solidFill>
                <a:uFillTx/>
                <a:latin typeface="Arial" panose="020B0604020202020204" pitchFamily="34" charset="0"/>
                <a:ea typeface="汉仪尚巍手书W" panose="00020600040101010101" charset="-122"/>
              </a:defRPr>
            </a:lvl1pPr>
          </a:lstStyle>
          <a:p>
            <a:r>
              <a:rPr lang="zh-CN" altLang="en-US" dirty="0"/>
              <a:t>编辑标题</a:t>
            </a:r>
            <a:endParaRPr lang="zh-CN" altLang="en-US" dirty="0"/>
          </a:p>
        </p:txBody>
      </p:sp>
      <p:sp>
        <p:nvSpPr>
          <p:cNvPr id="4" name="日期占位符 3"/>
          <p:cNvSpPr>
            <a:spLocks noGrp="1"/>
          </p:cNvSpPr>
          <p:nvPr>
            <p:ph type="dt" sz="half" idx="10"/>
            <p:custDataLst>
              <p:tags r:id="rId14"/>
            </p:custDataLst>
          </p:nvPr>
        </p:nvSpPr>
        <p:spPr/>
        <p:txBody>
          <a:bodyPr/>
          <a:lstStyle>
            <a:lvl1pPr>
              <a:defRPr baseline="0">
                <a:latin typeface="Arial" panose="020B0604020202020204" pitchFamily="34" charset="0"/>
              </a:defRPr>
            </a:lvl1pPr>
          </a:lstStyle>
          <a:p>
            <a:fld id="{72DB74B1-8DDB-4128-9837-BB3658DDA4A3}"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6"/>
            </p:custDataLst>
          </p:nvPr>
        </p:nvSpPr>
        <p:spPr/>
        <p:txBody>
          <a:bodyPr/>
          <a:lstStyle>
            <a:lvl1pPr>
              <a:defRPr baseline="0">
                <a:latin typeface="Arial" panose="020B0604020202020204" pitchFamily="34" charset="0"/>
              </a:defRPr>
            </a:lvl1pPr>
          </a:lstStyle>
          <a:p>
            <a:fld id="{EB28F856-347C-49F7-A05C-381B7055234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428"/>
            <a:ext cx="12192000" cy="6884467"/>
            <a:chOff x="0" y="428"/>
            <a:chExt cx="12192000" cy="6884467"/>
          </a:xfrm>
        </p:grpSpPr>
        <p:pic>
          <p:nvPicPr>
            <p:cNvPr id="11" name="图片 10"/>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12" name="图片 11"/>
            <p:cNvPicPr>
              <a:picLocks noChangeAspect="1"/>
            </p:cNvPicPr>
            <p:nvPr>
              <p:custDataLst>
                <p:tags r:id="rId5"/>
              </p:custDataLst>
            </p:nvPr>
          </p:nvPicPr>
          <p:blipFill>
            <a:blip r:embed="rId6"/>
            <a:stretch>
              <a:fillRect/>
            </a:stretch>
          </p:blipFill>
          <p:spPr>
            <a:xfrm flipH="1">
              <a:off x="9144000" y="4280861"/>
              <a:ext cx="3048000" cy="2604034"/>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0" y="129140"/>
              <a:ext cx="1070517" cy="628180"/>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0"/>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1"/>
            </p:custDataLst>
          </p:nvPr>
        </p:nvSpPr>
        <p:spPr/>
        <p:txBody>
          <a:bodyPr/>
          <a:lstStyle>
            <a:lvl1pPr>
              <a:lnSpc>
                <a:spcPct val="120000"/>
              </a:lnSpc>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lvl1pPr>
              <a:lnSpc>
                <a:spcPct val="120000"/>
              </a:lnSpc>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3"/>
            </p:custDataLst>
          </p:nvPr>
        </p:nvSpPr>
        <p:spPr/>
        <p:txBody>
          <a:bodyPr/>
          <a:lstStyle>
            <a:lvl1pPr>
              <a:lnSpc>
                <a:spcPct val="120000"/>
              </a:lnSpc>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19" name="图片 18"/>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1673"/>
            <a:ext cx="12192000" cy="6858000"/>
          </a:xfrm>
          <a:prstGeom prst="rect">
            <a:avLst/>
          </a:prstGeom>
        </p:spPr>
      </p:pic>
      <p:pic>
        <p:nvPicPr>
          <p:cNvPr id="7" name="图片 6"/>
          <p:cNvPicPr>
            <a:picLocks noChangeAspect="1"/>
          </p:cNvPicPr>
          <p:nvPr>
            <p:custDataLst>
              <p:tags r:id="rId4"/>
            </p:custDataLst>
          </p:nvPr>
        </p:nvPicPr>
        <p:blipFill>
          <a:blip r:embed="rId5"/>
          <a:stretch>
            <a:fillRect/>
          </a:stretch>
        </p:blipFill>
        <p:spPr>
          <a:xfrm flipH="1">
            <a:off x="9111334" y="1249644"/>
            <a:ext cx="1070517" cy="628180"/>
          </a:xfrm>
          <a:prstGeom prst="rect">
            <a:avLst/>
          </a:prstGeom>
        </p:spPr>
      </p:pic>
      <p:sp useBgFill="1">
        <p:nvSpPr>
          <p:cNvPr id="10" name="矩形 9"/>
          <p:cNvSpPr/>
          <p:nvPr>
            <p:custDataLst>
              <p:tags r:id="rId6"/>
            </p:custDataLst>
          </p:nvPr>
        </p:nvSpPr>
        <p:spPr>
          <a:xfrm>
            <a:off x="4101719" y="3760041"/>
            <a:ext cx="950582" cy="7004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cs typeface="+mn-ea"/>
              <a:sym typeface="+mn-lt"/>
            </a:endParaRPr>
          </a:p>
        </p:txBody>
      </p:sp>
      <p:sp useBgFill="1">
        <p:nvSpPr>
          <p:cNvPr id="11" name="矩形 10"/>
          <p:cNvSpPr/>
          <p:nvPr>
            <p:custDataLst>
              <p:tags r:id="rId7"/>
            </p:custDataLst>
          </p:nvPr>
        </p:nvSpPr>
        <p:spPr>
          <a:xfrm>
            <a:off x="7141576" y="2359183"/>
            <a:ext cx="950582" cy="7004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cs typeface="+mn-ea"/>
              <a:sym typeface="+mn-lt"/>
            </a:endParaRPr>
          </a:p>
        </p:txBody>
      </p:sp>
      <p:sp>
        <p:nvSpPr>
          <p:cNvPr id="8" name="竖排标题 1"/>
          <p:cNvSpPr>
            <a:spLocks noGrp="1"/>
          </p:cNvSpPr>
          <p:nvPr>
            <p:ph type="title" orient="vert" hasCustomPrompt="1"/>
            <p:custDataLst>
              <p:tags r:id="rId8"/>
            </p:custDataLst>
          </p:nvPr>
        </p:nvSpPr>
        <p:spPr>
          <a:xfrm>
            <a:off x="5596105" y="1747594"/>
            <a:ext cx="999791" cy="3362813"/>
          </a:xfrm>
        </p:spPr>
        <p:txBody>
          <a:bodyPr vert="eaVert" lIns="90000" tIns="46800" rIns="90000" bIns="46800" anchor="ctr">
            <a:normAutofit/>
          </a:bodyPr>
          <a:lstStyle>
            <a:lvl1pPr algn="ctr">
              <a:defRPr sz="4800" b="1" u="none" strike="noStrike" kern="1200" cap="none" spc="200" normalizeH="0" baseline="0">
                <a:solidFill>
                  <a:schemeClr val="accent1"/>
                </a:solidFill>
                <a:uFillTx/>
                <a:latin typeface="Arial" panose="020B0604020202020204" pitchFamily="34" charset="0"/>
                <a:ea typeface="汉仪尚巍手书W" panose="00020600040101010101" charset="-122"/>
              </a:defRPr>
            </a:lvl1pPr>
          </a:lstStyle>
          <a:p>
            <a:r>
              <a:rPr lang="zh-CN" altLang="en-US" dirty="0"/>
              <a:t>编辑标题</a:t>
            </a:r>
            <a:endParaRPr lang="zh-CN" altLang="en-US" dirty="0"/>
          </a:p>
        </p:txBody>
      </p:sp>
      <p:sp>
        <p:nvSpPr>
          <p:cNvPr id="4" name="日期占位符 3"/>
          <p:cNvSpPr>
            <a:spLocks noGrp="1"/>
          </p:cNvSpPr>
          <p:nvPr>
            <p:ph type="dt" sz="half" idx="10"/>
            <p:custDataLst>
              <p:tags r:id="rId9"/>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grpSp>
        <p:nvGrpSpPr>
          <p:cNvPr id="14" name="组合 13"/>
          <p:cNvGrpSpPr/>
          <p:nvPr userDrawn="1">
            <p:custDataLst>
              <p:tags r:id="rId12"/>
            </p:custDataLst>
          </p:nvPr>
        </p:nvGrpSpPr>
        <p:grpSpPr>
          <a:xfrm>
            <a:off x="3057780" y="1249644"/>
            <a:ext cx="6076440" cy="4358713"/>
            <a:chOff x="2753240" y="1123029"/>
            <a:chExt cx="6424532" cy="4608404"/>
          </a:xfrm>
        </p:grpSpPr>
        <p:pic>
          <p:nvPicPr>
            <p:cNvPr id="15" name="图片 14"/>
            <p:cNvPicPr>
              <a:picLocks noChangeAspect="1"/>
            </p:cNvPicPr>
            <p:nvPr>
              <p:custDataLst>
                <p:tags r:id="rId13"/>
              </p:custDataLst>
            </p:nvPr>
          </p:nvPicPr>
          <p:blipFill>
            <a:blip r:embed="rId14"/>
            <a:stretch>
              <a:fillRect/>
            </a:stretch>
          </p:blipFill>
          <p:spPr>
            <a:xfrm>
              <a:off x="7464317" y="2492772"/>
              <a:ext cx="1713455" cy="798431"/>
            </a:xfrm>
            <a:prstGeom prst="rect">
              <a:avLst/>
            </a:prstGeom>
            <a:ln>
              <a:noFill/>
            </a:ln>
          </p:spPr>
        </p:pic>
        <p:pic>
          <p:nvPicPr>
            <p:cNvPr id="16" name="图片 15"/>
            <p:cNvPicPr>
              <a:picLocks noChangeAspect="1"/>
            </p:cNvPicPr>
            <p:nvPr>
              <p:custDataLst>
                <p:tags r:id="rId15"/>
              </p:custDataLst>
            </p:nvPr>
          </p:nvPicPr>
          <p:blipFill>
            <a:blip r:embed="rId16"/>
            <a:stretch>
              <a:fillRect/>
            </a:stretch>
          </p:blipFill>
          <p:spPr>
            <a:xfrm>
              <a:off x="2753240" y="3587863"/>
              <a:ext cx="1957170" cy="911997"/>
            </a:xfrm>
            <a:prstGeom prst="rect">
              <a:avLst/>
            </a:prstGeom>
            <a:ln>
              <a:noFill/>
            </a:ln>
          </p:spPr>
        </p:pic>
        <p:sp>
          <p:nvSpPr>
            <p:cNvPr id="17" name="任意多边形: 形状 16"/>
            <p:cNvSpPr/>
            <p:nvPr userDrawn="1">
              <p:custDataLst>
                <p:tags r:id="rId17"/>
              </p:custDataLst>
            </p:nvPr>
          </p:nvSpPr>
          <p:spPr>
            <a:xfrm>
              <a:off x="3800683" y="1123029"/>
              <a:ext cx="4282522" cy="2305971"/>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cs typeface="+mn-ea"/>
                <a:sym typeface="+mn-lt"/>
              </a:endParaRPr>
            </a:p>
          </p:txBody>
        </p:sp>
        <p:sp>
          <p:nvSpPr>
            <p:cNvPr id="18" name="任意多边形: 形状 17"/>
            <p:cNvSpPr/>
            <p:nvPr userDrawn="1">
              <p:custDataLst>
                <p:tags r:id="rId18"/>
              </p:custDataLst>
            </p:nvPr>
          </p:nvSpPr>
          <p:spPr>
            <a:xfrm rot="10800000">
              <a:off x="4115486" y="3425462"/>
              <a:ext cx="4282522" cy="2305971"/>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cs typeface="+mn-ea"/>
                <a:sym typeface="+mn-lt"/>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0" y="428"/>
            <a:ext cx="12192000" cy="6884467"/>
            <a:chOff x="0" y="428"/>
            <a:chExt cx="12192000" cy="6884467"/>
          </a:xfrm>
        </p:grpSpPr>
        <p:pic>
          <p:nvPicPr>
            <p:cNvPr id="12" name="图片 11"/>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13" name="图片 12"/>
            <p:cNvPicPr>
              <a:picLocks noChangeAspect="1"/>
            </p:cNvPicPr>
            <p:nvPr>
              <p:custDataLst>
                <p:tags r:id="rId5"/>
              </p:custDataLst>
            </p:nvPr>
          </p:nvPicPr>
          <p:blipFill>
            <a:blip r:embed="rId6"/>
            <a:stretch>
              <a:fillRect/>
            </a:stretch>
          </p:blipFill>
          <p:spPr>
            <a:xfrm flipH="1">
              <a:off x="9144000" y="4280861"/>
              <a:ext cx="3048000" cy="2604034"/>
            </a:xfrm>
            <a:prstGeom prst="rect">
              <a:avLst/>
            </a:prstGeom>
          </p:spPr>
        </p:pic>
        <p:pic>
          <p:nvPicPr>
            <p:cNvPr id="14" name="图片 13"/>
            <p:cNvPicPr>
              <a:picLocks noChangeAspect="1"/>
            </p:cNvPicPr>
            <p:nvPr>
              <p:custDataLst>
                <p:tags r:id="rId7"/>
              </p:custDataLst>
            </p:nvPr>
          </p:nvPicPr>
          <p:blipFill>
            <a:blip r:embed="rId8"/>
            <a:stretch>
              <a:fillRect/>
            </a:stretch>
          </p:blipFill>
          <p:spPr>
            <a:xfrm>
              <a:off x="0" y="129140"/>
              <a:ext cx="1070517" cy="628180"/>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0"/>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11"/>
            </p:custDataLst>
          </p:nvPr>
        </p:nvSpPr>
        <p:spPr>
          <a:xfrm>
            <a:off x="6238877" y="952508"/>
            <a:ext cx="5283242" cy="5388907"/>
          </a:xfrm>
        </p:spPr>
        <p:txBody>
          <a:bodyPr>
            <a:normAutofit/>
          </a:bodyPr>
          <a:lstStyle>
            <a:lvl1pPr>
              <a:lnSpc>
                <a:spcPct val="120000"/>
              </a:lnSpc>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1pPr>
            <a:lvl2pPr>
              <a:lnSpc>
                <a:spcPct val="120000"/>
              </a:lnSpc>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2pPr>
            <a:lvl3pPr>
              <a:lnSpc>
                <a:spcPct val="120000"/>
              </a:lnSpc>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3pPr>
            <a:lvl4pPr>
              <a:lnSpc>
                <a:spcPct val="120000"/>
              </a:lnSpc>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4pPr>
            <a:lvl5pPr>
              <a:lnSpc>
                <a:spcPct val="120000"/>
              </a:lnSpc>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2"/>
            </p:custDataLst>
          </p:nvPr>
        </p:nvSpPr>
        <p:spPr/>
        <p:txBody>
          <a:bodyPr/>
          <a:lstStyle>
            <a:lvl1pPr>
              <a:lnSpc>
                <a:spcPct val="120000"/>
              </a:lnSpc>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3"/>
            </p:custDataLst>
          </p:nvPr>
        </p:nvSpPr>
        <p:spPr/>
        <p:txBody>
          <a:bodyPr/>
          <a:lstStyle>
            <a:lvl1pPr>
              <a:lnSpc>
                <a:spcPct val="120000"/>
              </a:lnSpc>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14"/>
            </p:custDataLst>
          </p:nvPr>
        </p:nvSpPr>
        <p:spPr/>
        <p:txBody>
          <a:bodyPr/>
          <a:lstStyle>
            <a:lvl1pPr>
              <a:lnSpc>
                <a:spcPct val="120000"/>
              </a:lnSpc>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428"/>
            <a:ext cx="12192000" cy="6884467"/>
            <a:chOff x="0" y="428"/>
            <a:chExt cx="12192000" cy="6884467"/>
          </a:xfrm>
        </p:grpSpPr>
        <p:pic>
          <p:nvPicPr>
            <p:cNvPr id="13" name="图片 12"/>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14" name="图片 13"/>
            <p:cNvPicPr>
              <a:picLocks noChangeAspect="1"/>
            </p:cNvPicPr>
            <p:nvPr>
              <p:custDataLst>
                <p:tags r:id="rId5"/>
              </p:custDataLst>
            </p:nvPr>
          </p:nvPicPr>
          <p:blipFill>
            <a:blip r:embed="rId6"/>
            <a:stretch>
              <a:fillRect/>
            </a:stretch>
          </p:blipFill>
          <p:spPr>
            <a:xfrm flipH="1">
              <a:off x="9144000" y="4280861"/>
              <a:ext cx="3048000" cy="2604034"/>
            </a:xfrm>
            <a:prstGeom prst="rect">
              <a:avLst/>
            </a:prstGeom>
          </p:spPr>
        </p:pic>
        <p:pic>
          <p:nvPicPr>
            <p:cNvPr id="15" name="图片 14"/>
            <p:cNvPicPr>
              <a:picLocks noChangeAspect="1"/>
            </p:cNvPicPr>
            <p:nvPr>
              <p:custDataLst>
                <p:tags r:id="rId7"/>
              </p:custDataLst>
            </p:nvPr>
          </p:nvPicPr>
          <p:blipFill>
            <a:blip r:embed="rId8"/>
            <a:stretch>
              <a:fillRect/>
            </a:stretch>
          </p:blipFill>
          <p:spPr>
            <a:xfrm>
              <a:off x="0" y="129140"/>
              <a:ext cx="1070517" cy="628180"/>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0"/>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1"/>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2"/>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3"/>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4"/>
            </p:custDataLst>
          </p:nvPr>
        </p:nvSpPr>
        <p:spPr/>
        <p:txBody>
          <a:bodyPr/>
          <a:lstStyle>
            <a:lvl1pPr>
              <a:lnSpc>
                <a:spcPct val="120000"/>
              </a:lnSpc>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5"/>
            </p:custDataLst>
          </p:nvPr>
        </p:nvSpPr>
        <p:spPr/>
        <p:txBody>
          <a:bodyPr/>
          <a:lstStyle>
            <a:lvl1pPr>
              <a:lnSpc>
                <a:spcPct val="120000"/>
              </a:lnSpc>
              <a:defRPr baseline="0">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16"/>
            </p:custDataLst>
          </p:nvPr>
        </p:nvSpPr>
        <p:spPr/>
        <p:txBody>
          <a:bodyPr/>
          <a:lstStyle>
            <a:lvl1pPr>
              <a:lnSpc>
                <a:spcPct val="120000"/>
              </a:lnSpc>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0" y="428"/>
            <a:ext cx="12192000" cy="6884467"/>
            <a:chOff x="0" y="428"/>
            <a:chExt cx="12192000" cy="6884467"/>
          </a:xfrm>
        </p:grpSpPr>
        <p:pic>
          <p:nvPicPr>
            <p:cNvPr id="12" name="图片 11"/>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6" name="图片 5"/>
            <p:cNvPicPr>
              <a:picLocks noChangeAspect="1"/>
            </p:cNvPicPr>
            <p:nvPr>
              <p:custDataLst>
                <p:tags r:id="rId5"/>
              </p:custDataLst>
            </p:nvPr>
          </p:nvPicPr>
          <p:blipFill>
            <a:blip r:embed="rId6"/>
            <a:stretch>
              <a:fillRect/>
            </a:stretch>
          </p:blipFill>
          <p:spPr>
            <a:xfrm flipH="1">
              <a:off x="9144000" y="4280861"/>
              <a:ext cx="3048000" cy="2604034"/>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0" y="129140"/>
              <a:ext cx="1070517" cy="628180"/>
            </a:xfrm>
            <a:prstGeom prst="rect">
              <a:avLst/>
            </a:prstGeom>
          </p:spPr>
        </p:pic>
      </p:grpSp>
      <p:sp>
        <p:nvSpPr>
          <p:cNvPr id="2" name="标题 1"/>
          <p:cNvSpPr>
            <a:spLocks noGrp="1"/>
          </p:cNvSpPr>
          <p:nvPr>
            <p:ph type="title"/>
            <p:custDataLst>
              <p:tags r:id="rId9"/>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0"/>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baseline="0">
                <a:ea typeface="隶书" panose="02010509060101010101"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baseline="0">
                <a:ea typeface="隶书" panose="02010509060101010101" pitchFamily="49" charset="-122"/>
              </a:defRPr>
            </a:lvl1pPr>
          </a:lstStyle>
          <a:p>
            <a:endParaRPr lang="zh-CN" altLang="en-US" dirty="0"/>
          </a:p>
        </p:txBody>
      </p:sp>
      <p:sp>
        <p:nvSpPr>
          <p:cNvPr id="4" name="灯片编号占位符 3"/>
          <p:cNvSpPr>
            <a:spLocks noGrp="1"/>
          </p:cNvSpPr>
          <p:nvPr>
            <p:ph type="sldNum" sz="quarter" idx="12"/>
            <p:custDataLst>
              <p:tags r:id="rId4"/>
            </p:custDataLst>
          </p:nvPr>
        </p:nvSpPr>
        <p:spPr/>
        <p:txBody>
          <a:bodyPr/>
          <a:lstStyle>
            <a:lvl1pPr>
              <a:defRPr baseline="0">
                <a:ea typeface="隶书"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428"/>
            <a:ext cx="12192000" cy="6884467"/>
            <a:chOff x="0" y="428"/>
            <a:chExt cx="12192000" cy="6884467"/>
          </a:xfrm>
        </p:grpSpPr>
        <p:pic>
          <p:nvPicPr>
            <p:cNvPr id="11" name="图片 10"/>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12" name="图片 11"/>
            <p:cNvPicPr>
              <a:picLocks noChangeAspect="1"/>
            </p:cNvPicPr>
            <p:nvPr>
              <p:custDataLst>
                <p:tags r:id="rId5"/>
              </p:custDataLst>
            </p:nvPr>
          </p:nvPicPr>
          <p:blipFill>
            <a:blip r:embed="rId6"/>
            <a:stretch>
              <a:fillRect/>
            </a:stretch>
          </p:blipFill>
          <p:spPr>
            <a:xfrm flipH="1">
              <a:off x="9144000" y="4280861"/>
              <a:ext cx="3048000" cy="2604034"/>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0" y="129140"/>
              <a:ext cx="1070517" cy="628180"/>
            </a:xfrm>
            <a:prstGeom prst="rect">
              <a:avLst/>
            </a:prstGeom>
          </p:spPr>
        </p:pic>
      </p:grpSp>
      <p:sp>
        <p:nvSpPr>
          <p:cNvPr id="2" name="标题 1"/>
          <p:cNvSpPr>
            <a:spLocks noGrp="1"/>
          </p:cNvSpPr>
          <p:nvPr>
            <p:ph type="title"/>
            <p:custDataLst>
              <p:tags r:id="rId9"/>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0"/>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1"/>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2"/>
            </p:custDataLst>
          </p:nvPr>
        </p:nvSpPr>
        <p:spPr/>
        <p:txBody>
          <a:bodyPr/>
          <a:lstStyle>
            <a:lvl1pPr>
              <a:lnSpc>
                <a:spcPct val="120000"/>
              </a:lnSpc>
              <a:defRPr baseline="0">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3"/>
            </p:custDataLst>
          </p:nvPr>
        </p:nvSpPr>
        <p:spPr/>
        <p:txBody>
          <a:bodyPr/>
          <a:lstStyle>
            <a:lvl1pPr>
              <a:lnSpc>
                <a:spcPct val="120000"/>
              </a:lnSpc>
              <a:defRPr baseline="0">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14"/>
            </p:custDataLst>
          </p:nvPr>
        </p:nvSpPr>
        <p:spPr/>
        <p:txBody>
          <a:bodyPr/>
          <a:lstStyle>
            <a:lvl1pPr>
              <a:lnSpc>
                <a:spcPct val="120000"/>
              </a:lnSpc>
              <a:defRPr baseline="0">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4"/>
            </p:custDataLst>
          </p:nvPr>
        </p:nvSpPr>
        <p:spPr/>
        <p:txBody>
          <a:bodyPr/>
          <a:lstStyle>
            <a:lvl1pPr>
              <a:defRPr/>
            </a:lvl1pPr>
          </a:lstStyle>
          <a:p>
            <a:fld id="{FFD3E0D1-5B01-4878-8E34-AEA78F03FDA3}" type="datetimeFigureOut">
              <a:rPr lang="es-ES" smtClean="0"/>
            </a:fld>
            <a:endParaRPr lang="es-ES"/>
          </a:p>
        </p:txBody>
      </p:sp>
      <p:sp>
        <p:nvSpPr>
          <p:cNvPr id="5" name="页脚占位符 4"/>
          <p:cNvSpPr>
            <a:spLocks noGrp="1"/>
          </p:cNvSpPr>
          <p:nvPr>
            <p:ph type="ftr" sz="quarter" idx="11"/>
            <p:custDataLst>
              <p:tags r:id="rId5"/>
            </p:custDataLst>
          </p:nvPr>
        </p:nvSpPr>
        <p:spPr/>
        <p:txBody>
          <a:bodyPr/>
          <a:lstStyle>
            <a:lvl1pPr>
              <a:defRPr/>
            </a:lvl1pPr>
          </a:lstStyle>
          <a:p>
            <a:endParaRPr lang="es-ES"/>
          </a:p>
        </p:txBody>
      </p:sp>
      <p:sp>
        <p:nvSpPr>
          <p:cNvPr id="6" name="灯片编号占位符 5"/>
          <p:cNvSpPr>
            <a:spLocks noGrp="1"/>
          </p:cNvSpPr>
          <p:nvPr>
            <p:ph type="sldNum" sz="quarter" idx="12"/>
            <p:custDataLst>
              <p:tags r:id="rId6"/>
            </p:custDataLst>
          </p:nvPr>
        </p:nvSpPr>
        <p:spPr/>
        <p:txBody>
          <a:bodyPr/>
          <a:lstStyle>
            <a:lvl1pPr>
              <a:defRPr/>
            </a:lvl1pPr>
          </a:lstStyle>
          <a:p>
            <a:fld id="{667EF9ED-5B57-4FB7-A621-6294E54973F7}" type="slidenum">
              <a:rPr lang="es-ES" smtClean="0"/>
            </a:fld>
            <a:endParaRPr lang="es-E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129140"/>
            <a:ext cx="12192000" cy="6755755"/>
            <a:chOff x="0" y="129140"/>
            <a:chExt cx="12192000" cy="6755755"/>
          </a:xfrm>
        </p:grpSpPr>
        <p:sp>
          <p:nvSpPr>
            <p:cNvPr id="11" name="矩形 10"/>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隶书" panose="02010509060101010101" pitchFamily="49" charset="-122"/>
              </a:endParaRPr>
            </a:p>
          </p:txBody>
        </p:sp>
        <p:pic>
          <p:nvPicPr>
            <p:cNvPr id="12" name="图片 11"/>
            <p:cNvPicPr>
              <a:picLocks noChangeAspect="1"/>
            </p:cNvPicPr>
            <p:nvPr userDrawn="1">
              <p:custDataLst>
                <p:tags r:id="rId4"/>
              </p:custDataLst>
            </p:nvPr>
          </p:nvPicPr>
          <p:blipFill>
            <a:blip r:embed="rId5"/>
            <a:stretch>
              <a:fillRect/>
            </a:stretch>
          </p:blipFill>
          <p:spPr>
            <a:xfrm>
              <a:off x="292800" y="164699"/>
              <a:ext cx="11606400" cy="6528601"/>
            </a:xfrm>
            <a:prstGeom prst="rect">
              <a:avLst/>
            </a:prstGeom>
          </p:spPr>
        </p:pic>
        <p:pic>
          <p:nvPicPr>
            <p:cNvPr id="13" name="图片 12"/>
            <p:cNvPicPr>
              <a:picLocks noChangeAspect="1"/>
            </p:cNvPicPr>
            <p:nvPr>
              <p:custDataLst>
                <p:tags r:id="rId6"/>
              </p:custDataLst>
            </p:nvPr>
          </p:nvPicPr>
          <p:blipFill>
            <a:blip r:embed="rId7"/>
            <a:stretch>
              <a:fillRect/>
            </a:stretch>
          </p:blipFill>
          <p:spPr>
            <a:xfrm flipH="1">
              <a:off x="9144000" y="4280861"/>
              <a:ext cx="3048000" cy="2604034"/>
            </a:xfrm>
            <a:prstGeom prst="rect">
              <a:avLst/>
            </a:prstGeom>
          </p:spPr>
        </p:pic>
        <p:pic>
          <p:nvPicPr>
            <p:cNvPr id="14" name="图片 13"/>
            <p:cNvPicPr>
              <a:picLocks noChangeAspect="1"/>
            </p:cNvPicPr>
            <p:nvPr>
              <p:custDataLst>
                <p:tags r:id="rId8"/>
              </p:custDataLst>
            </p:nvPr>
          </p:nvPicPr>
          <p:blipFill>
            <a:blip r:embed="rId9"/>
            <a:stretch>
              <a:fillRect/>
            </a:stretch>
          </p:blipFill>
          <p:spPr>
            <a:xfrm>
              <a:off x="0" y="129140"/>
              <a:ext cx="1070517" cy="628180"/>
            </a:xfrm>
            <a:prstGeom prst="rect">
              <a:avLst/>
            </a:prstGeom>
          </p:spPr>
        </p:pic>
      </p:grpSp>
      <p:sp>
        <p:nvSpPr>
          <p:cNvPr id="2" name="竖排标题 1"/>
          <p:cNvSpPr>
            <a:spLocks noGrp="1"/>
          </p:cNvSpPr>
          <p:nvPr>
            <p:ph type="title" orient="vert"/>
            <p:custDataLst>
              <p:tags r:id="rId10"/>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75000"/>
                    <a:lumOff val="2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1"/>
            </p:custDataLst>
          </p:nvPr>
        </p:nvSpPr>
        <p:spPr>
          <a:xfrm>
            <a:off x="669925" y="952500"/>
            <a:ext cx="9828101" cy="5388907"/>
          </a:xfrm>
        </p:spPr>
        <p:txBody>
          <a:bodyPr vert="eaVert"/>
          <a:lstStyle>
            <a:lvl1pPr indent="0" eaLnBrk="1" fontAlgn="auto" latinLnBrk="0" hangingPunct="1">
              <a:lnSpc>
                <a:spcPct val="120000"/>
              </a:lnSpc>
              <a:defRPr baseline="0">
                <a:solidFill>
                  <a:schemeClr val="tx1">
                    <a:lumMod val="75000"/>
                    <a:lumOff val="25000"/>
                  </a:schemeClr>
                </a:solidFill>
                <a:latin typeface="Arial" panose="020B0604020202020204" pitchFamily="34" charset="0"/>
                <a:ea typeface="隶书" panose="02010509060101010101" pitchFamily="49" charset="-122"/>
              </a:defRPr>
            </a:lvl1pPr>
            <a:lvl2pPr indent="0" eaLnBrk="1" fontAlgn="auto" latinLnBrk="0" hangingPunct="1">
              <a:lnSpc>
                <a:spcPct val="120000"/>
              </a:lnSpc>
              <a:defRPr baseline="0">
                <a:solidFill>
                  <a:schemeClr val="tx1">
                    <a:lumMod val="75000"/>
                    <a:lumOff val="25000"/>
                  </a:schemeClr>
                </a:solidFill>
                <a:latin typeface="Arial" panose="020B0604020202020204" pitchFamily="34" charset="0"/>
                <a:ea typeface="隶书" panose="02010509060101010101" pitchFamily="49" charset="-122"/>
              </a:defRPr>
            </a:lvl2pPr>
            <a:lvl3pPr indent="0" eaLnBrk="1" fontAlgn="auto" latinLnBrk="0" hangingPunct="1">
              <a:lnSpc>
                <a:spcPct val="120000"/>
              </a:lnSpc>
              <a:defRPr baseline="0">
                <a:solidFill>
                  <a:schemeClr val="tx1">
                    <a:lumMod val="75000"/>
                    <a:lumOff val="25000"/>
                  </a:schemeClr>
                </a:solidFill>
                <a:latin typeface="Arial" panose="020B0604020202020204" pitchFamily="34" charset="0"/>
                <a:ea typeface="隶书" panose="02010509060101010101" pitchFamily="49" charset="-122"/>
              </a:defRPr>
            </a:lvl3pPr>
            <a:lvl4pPr indent="0" eaLnBrk="1" fontAlgn="auto" latinLnBrk="0" hangingPunct="1">
              <a:lnSpc>
                <a:spcPct val="120000"/>
              </a:lnSpc>
              <a:defRPr baseline="0">
                <a:solidFill>
                  <a:schemeClr val="tx1">
                    <a:lumMod val="75000"/>
                    <a:lumOff val="25000"/>
                  </a:schemeClr>
                </a:solidFill>
                <a:latin typeface="Arial" panose="020B0604020202020204" pitchFamily="34" charset="0"/>
                <a:ea typeface="隶书" panose="02010509060101010101" pitchFamily="49" charset="-122"/>
              </a:defRPr>
            </a:lvl4pPr>
            <a:lvl5pPr indent="0" eaLnBrk="1" fontAlgn="auto" latinLnBrk="0" hangingPunct="1">
              <a:lnSpc>
                <a:spcPct val="120000"/>
              </a:lnSpc>
              <a:defRPr baseline="0">
                <a:solidFill>
                  <a:schemeClr val="tx1">
                    <a:lumMod val="75000"/>
                    <a:lumOff val="2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2"/>
            </p:custDataLst>
          </p:nvPr>
        </p:nvSpPr>
        <p:spPr/>
        <p:txBody>
          <a:bodyPr/>
          <a:lstStyle>
            <a:lvl1pPr>
              <a:lnSpc>
                <a:spcPct val="120000"/>
              </a:lnSpc>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lvl1pPr>
              <a:lnSpc>
                <a:spcPct val="120000"/>
              </a:lnSpc>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4"/>
            </p:custDataLst>
          </p:nvPr>
        </p:nvSpPr>
        <p:spPr/>
        <p:txBody>
          <a:bodyPr/>
          <a:lstStyle>
            <a:lvl1pPr>
              <a:lnSpc>
                <a:spcPct val="120000"/>
              </a:lnSpc>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0" y="129140"/>
            <a:ext cx="12192000" cy="6755755"/>
            <a:chOff x="0" y="129140"/>
            <a:chExt cx="12192000" cy="6755755"/>
          </a:xfrm>
        </p:grpSpPr>
        <p:sp>
          <p:nvSpPr>
            <p:cNvPr id="10" name="矩形 9"/>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隶书" panose="02010509060101010101" pitchFamily="49" charset="-122"/>
              </a:endParaRPr>
            </a:p>
          </p:txBody>
        </p:sp>
        <p:pic>
          <p:nvPicPr>
            <p:cNvPr id="11" name="图片 10"/>
            <p:cNvPicPr>
              <a:picLocks noChangeAspect="1"/>
            </p:cNvPicPr>
            <p:nvPr userDrawn="1">
              <p:custDataLst>
                <p:tags r:id="rId4"/>
              </p:custDataLst>
            </p:nvPr>
          </p:nvPicPr>
          <p:blipFill>
            <a:blip r:embed="rId5"/>
            <a:stretch>
              <a:fillRect/>
            </a:stretch>
          </p:blipFill>
          <p:spPr>
            <a:xfrm>
              <a:off x="292800" y="164699"/>
              <a:ext cx="11606400" cy="6528601"/>
            </a:xfrm>
            <a:prstGeom prst="rect">
              <a:avLst/>
            </a:prstGeom>
          </p:spPr>
        </p:pic>
        <p:pic>
          <p:nvPicPr>
            <p:cNvPr id="12" name="图片 11"/>
            <p:cNvPicPr>
              <a:picLocks noChangeAspect="1"/>
            </p:cNvPicPr>
            <p:nvPr>
              <p:custDataLst>
                <p:tags r:id="rId6"/>
              </p:custDataLst>
            </p:nvPr>
          </p:nvPicPr>
          <p:blipFill>
            <a:blip r:embed="rId7"/>
            <a:stretch>
              <a:fillRect/>
            </a:stretch>
          </p:blipFill>
          <p:spPr>
            <a:xfrm flipH="1">
              <a:off x="9144000" y="4280861"/>
              <a:ext cx="3048000" cy="2604034"/>
            </a:xfrm>
            <a:prstGeom prst="rect">
              <a:avLst/>
            </a:prstGeom>
          </p:spPr>
        </p:pic>
        <p:pic>
          <p:nvPicPr>
            <p:cNvPr id="13" name="图片 12"/>
            <p:cNvPicPr>
              <a:picLocks noChangeAspect="1"/>
            </p:cNvPicPr>
            <p:nvPr>
              <p:custDataLst>
                <p:tags r:id="rId8"/>
              </p:custDataLst>
            </p:nvPr>
          </p:nvPicPr>
          <p:blipFill>
            <a:blip r:embed="rId9"/>
            <a:stretch>
              <a:fillRect/>
            </a:stretch>
          </p:blipFill>
          <p:spPr>
            <a:xfrm>
              <a:off x="0" y="129140"/>
              <a:ext cx="1070517" cy="628180"/>
            </a:xfrm>
            <a:prstGeom prst="rect">
              <a:avLst/>
            </a:prstGeom>
          </p:spPr>
        </p:pic>
      </p:grpSp>
      <p:sp>
        <p:nvSpPr>
          <p:cNvPr id="3" name="日期占位符 2"/>
          <p:cNvSpPr>
            <a:spLocks noGrp="1"/>
          </p:cNvSpPr>
          <p:nvPr>
            <p:ph type="dt" sz="half" idx="10"/>
            <p:custDataLst>
              <p:tags r:id="rId10"/>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3"/>
            </p:custDataLst>
          </p:nvPr>
        </p:nvSpPr>
        <p:spPr>
          <a:xfrm>
            <a:off x="669930" y="952508"/>
            <a:ext cx="10852237" cy="5388907"/>
          </a:xfrm>
        </p:spPr>
        <p:txBody>
          <a:bodyPr/>
          <a:lstStyle>
            <a:lvl1pPr>
              <a:defRPr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1pPr>
            <a:lvl2pPr>
              <a:defRPr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2pPr>
            <a:lvl3pPr>
              <a:defRPr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3pPr>
            <a:lvl4pPr>
              <a:defRPr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4pPr>
            <a:lvl5pPr>
              <a:defRPr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1673"/>
            <a:ext cx="12192000" cy="6858000"/>
          </a:xfrm>
          <a:prstGeom prst="rect">
            <a:avLst/>
          </a:prstGeom>
        </p:spPr>
      </p:pic>
      <p:pic>
        <p:nvPicPr>
          <p:cNvPr id="14" name="图片 13"/>
          <p:cNvPicPr>
            <a:picLocks noChangeAspect="1"/>
          </p:cNvPicPr>
          <p:nvPr userDrawn="1">
            <p:custDataLst>
              <p:tags r:id="rId4"/>
            </p:custDataLst>
          </p:nvPr>
        </p:nvPicPr>
        <p:blipFill>
          <a:blip r:embed="rId5"/>
          <a:stretch>
            <a:fillRect/>
          </a:stretch>
        </p:blipFill>
        <p:spPr>
          <a:xfrm flipH="1">
            <a:off x="9111334" y="1249644"/>
            <a:ext cx="1070517" cy="628180"/>
          </a:xfrm>
          <a:prstGeom prst="rect">
            <a:avLst/>
          </a:prstGeom>
        </p:spPr>
      </p:pic>
      <p:sp useBgFill="1">
        <p:nvSpPr>
          <p:cNvPr id="15" name="矩形 14"/>
          <p:cNvSpPr/>
          <p:nvPr userDrawn="1">
            <p:custDataLst>
              <p:tags r:id="rId6"/>
            </p:custDataLst>
          </p:nvPr>
        </p:nvSpPr>
        <p:spPr>
          <a:xfrm>
            <a:off x="4101719" y="3760041"/>
            <a:ext cx="950582" cy="7004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cs typeface="+mn-ea"/>
              <a:sym typeface="+mn-lt"/>
            </a:endParaRPr>
          </a:p>
        </p:txBody>
      </p:sp>
      <p:sp useBgFill="1">
        <p:nvSpPr>
          <p:cNvPr id="16" name="矩形 15"/>
          <p:cNvSpPr/>
          <p:nvPr userDrawn="1">
            <p:custDataLst>
              <p:tags r:id="rId7"/>
            </p:custDataLst>
          </p:nvPr>
        </p:nvSpPr>
        <p:spPr>
          <a:xfrm>
            <a:off x="7141576" y="2359183"/>
            <a:ext cx="950582" cy="7004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cs typeface="+mn-ea"/>
              <a:sym typeface="+mn-lt"/>
            </a:endParaRPr>
          </a:p>
        </p:txBody>
      </p:sp>
      <p:grpSp>
        <p:nvGrpSpPr>
          <p:cNvPr id="17" name="组合 16"/>
          <p:cNvGrpSpPr/>
          <p:nvPr userDrawn="1">
            <p:custDataLst>
              <p:tags r:id="rId8"/>
            </p:custDataLst>
          </p:nvPr>
        </p:nvGrpSpPr>
        <p:grpSpPr>
          <a:xfrm>
            <a:off x="3057780" y="1249644"/>
            <a:ext cx="6076440" cy="4358713"/>
            <a:chOff x="2753240" y="1123029"/>
            <a:chExt cx="6424532" cy="4608404"/>
          </a:xfrm>
        </p:grpSpPr>
        <p:pic>
          <p:nvPicPr>
            <p:cNvPr id="18" name="图片 17"/>
            <p:cNvPicPr>
              <a:picLocks noChangeAspect="1"/>
            </p:cNvPicPr>
            <p:nvPr>
              <p:custDataLst>
                <p:tags r:id="rId9"/>
              </p:custDataLst>
            </p:nvPr>
          </p:nvPicPr>
          <p:blipFill>
            <a:blip r:embed="rId10"/>
            <a:stretch>
              <a:fillRect/>
            </a:stretch>
          </p:blipFill>
          <p:spPr>
            <a:xfrm>
              <a:off x="7464317" y="2492772"/>
              <a:ext cx="1713455" cy="798431"/>
            </a:xfrm>
            <a:prstGeom prst="rect">
              <a:avLst/>
            </a:prstGeom>
            <a:ln>
              <a:noFill/>
            </a:ln>
          </p:spPr>
        </p:pic>
        <p:pic>
          <p:nvPicPr>
            <p:cNvPr id="19" name="图片 18"/>
            <p:cNvPicPr>
              <a:picLocks noChangeAspect="1"/>
            </p:cNvPicPr>
            <p:nvPr>
              <p:custDataLst>
                <p:tags r:id="rId11"/>
              </p:custDataLst>
            </p:nvPr>
          </p:nvPicPr>
          <p:blipFill>
            <a:blip r:embed="rId12"/>
            <a:stretch>
              <a:fillRect/>
            </a:stretch>
          </p:blipFill>
          <p:spPr>
            <a:xfrm>
              <a:off x="2753240" y="3587863"/>
              <a:ext cx="1957170" cy="911997"/>
            </a:xfrm>
            <a:prstGeom prst="rect">
              <a:avLst/>
            </a:prstGeom>
            <a:ln>
              <a:noFill/>
            </a:ln>
          </p:spPr>
        </p:pic>
        <p:sp>
          <p:nvSpPr>
            <p:cNvPr id="20" name="任意多边形: 形状 19"/>
            <p:cNvSpPr/>
            <p:nvPr userDrawn="1">
              <p:custDataLst>
                <p:tags r:id="rId13"/>
              </p:custDataLst>
            </p:nvPr>
          </p:nvSpPr>
          <p:spPr>
            <a:xfrm>
              <a:off x="3800683" y="1123029"/>
              <a:ext cx="4282522" cy="2305971"/>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cs typeface="+mn-ea"/>
                <a:sym typeface="+mn-lt"/>
              </a:endParaRPr>
            </a:p>
          </p:txBody>
        </p:sp>
        <p:sp>
          <p:nvSpPr>
            <p:cNvPr id="21" name="任意多边形: 形状 20"/>
            <p:cNvSpPr/>
            <p:nvPr userDrawn="1">
              <p:custDataLst>
                <p:tags r:id="rId14"/>
              </p:custDataLst>
            </p:nvPr>
          </p:nvSpPr>
          <p:spPr>
            <a:xfrm rot="10800000">
              <a:off x="4115486" y="3425462"/>
              <a:ext cx="4282522" cy="2305971"/>
            </a:xfrm>
            <a:custGeom>
              <a:avLst/>
              <a:gdLst>
                <a:gd name="connsiteX0" fmla="*/ 2305971 w 4611942"/>
                <a:gd name="connsiteY0" fmla="*/ 0 h 4611942"/>
                <a:gd name="connsiteX1" fmla="*/ 4218119 w 4611942"/>
                <a:gd name="connsiteY1" fmla="*/ 1016681 h 4611942"/>
                <a:gd name="connsiteX2" fmla="*/ 4282522 w 4611942"/>
                <a:gd name="connsiteY2" fmla="*/ 1122692 h 4611942"/>
                <a:gd name="connsiteX3" fmla="*/ 3929030 w 4611942"/>
                <a:gd name="connsiteY3" fmla="*/ 1122692 h 4611942"/>
                <a:gd name="connsiteX4" fmla="*/ 3929030 w 4611942"/>
                <a:gd name="connsiteY4" fmla="*/ 1823121 h 4611942"/>
                <a:gd name="connsiteX5" fmla="*/ 4560435 w 4611942"/>
                <a:gd name="connsiteY5" fmla="*/ 1823121 h 4611942"/>
                <a:gd name="connsiteX6" fmla="*/ 4565093 w 4611942"/>
                <a:gd name="connsiteY6" fmla="*/ 1841237 h 4611942"/>
                <a:gd name="connsiteX7" fmla="*/ 4611942 w 4611942"/>
                <a:gd name="connsiteY7" fmla="*/ 2305971 h 4611942"/>
                <a:gd name="connsiteX8" fmla="*/ 2305971 w 4611942"/>
                <a:gd name="connsiteY8" fmla="*/ 4611942 h 4611942"/>
                <a:gd name="connsiteX9" fmla="*/ 0 w 4611942"/>
                <a:gd name="connsiteY9" fmla="*/ 2305971 h 4611942"/>
                <a:gd name="connsiteX10" fmla="*/ 2305971 w 4611942"/>
                <a:gd name="connsiteY10" fmla="*/ 0 h 4611942"/>
                <a:gd name="connsiteX0-1" fmla="*/ 2305971 w 4611942"/>
                <a:gd name="connsiteY0-2" fmla="*/ 0 h 4611942"/>
                <a:gd name="connsiteX1-3" fmla="*/ 4218119 w 4611942"/>
                <a:gd name="connsiteY1-4" fmla="*/ 1016681 h 4611942"/>
                <a:gd name="connsiteX2-5" fmla="*/ 4282522 w 4611942"/>
                <a:gd name="connsiteY2-6" fmla="*/ 1122692 h 4611942"/>
                <a:gd name="connsiteX3-7" fmla="*/ 3929030 w 4611942"/>
                <a:gd name="connsiteY3-8" fmla="*/ 1823121 h 4611942"/>
                <a:gd name="connsiteX4-9" fmla="*/ 4560435 w 4611942"/>
                <a:gd name="connsiteY4-10" fmla="*/ 1823121 h 4611942"/>
                <a:gd name="connsiteX5-11" fmla="*/ 4565093 w 4611942"/>
                <a:gd name="connsiteY5-12" fmla="*/ 1841237 h 4611942"/>
                <a:gd name="connsiteX6-13" fmla="*/ 4611942 w 4611942"/>
                <a:gd name="connsiteY6-14" fmla="*/ 2305971 h 4611942"/>
                <a:gd name="connsiteX7-15" fmla="*/ 2305971 w 4611942"/>
                <a:gd name="connsiteY7-16" fmla="*/ 4611942 h 4611942"/>
                <a:gd name="connsiteX8-17" fmla="*/ 0 w 4611942"/>
                <a:gd name="connsiteY8-18" fmla="*/ 2305971 h 4611942"/>
                <a:gd name="connsiteX9-19" fmla="*/ 2305971 w 4611942"/>
                <a:gd name="connsiteY9-20" fmla="*/ 0 h 4611942"/>
                <a:gd name="connsiteX0-21" fmla="*/ 3929030 w 4611942"/>
                <a:gd name="connsiteY0-22" fmla="*/ 1823121 h 4611942"/>
                <a:gd name="connsiteX1-23" fmla="*/ 4560435 w 4611942"/>
                <a:gd name="connsiteY1-24" fmla="*/ 1823121 h 4611942"/>
                <a:gd name="connsiteX2-25" fmla="*/ 4565093 w 4611942"/>
                <a:gd name="connsiteY2-26" fmla="*/ 1841237 h 4611942"/>
                <a:gd name="connsiteX3-27" fmla="*/ 4611942 w 4611942"/>
                <a:gd name="connsiteY3-28" fmla="*/ 2305971 h 4611942"/>
                <a:gd name="connsiteX4-29" fmla="*/ 2305971 w 4611942"/>
                <a:gd name="connsiteY4-30" fmla="*/ 4611942 h 4611942"/>
                <a:gd name="connsiteX5-31" fmla="*/ 0 w 4611942"/>
                <a:gd name="connsiteY5-32" fmla="*/ 2305971 h 4611942"/>
                <a:gd name="connsiteX6-33" fmla="*/ 2305971 w 4611942"/>
                <a:gd name="connsiteY6-34" fmla="*/ 0 h 4611942"/>
                <a:gd name="connsiteX7-35" fmla="*/ 4218119 w 4611942"/>
                <a:gd name="connsiteY7-36" fmla="*/ 1016681 h 4611942"/>
                <a:gd name="connsiteX8-37" fmla="*/ 4282522 w 4611942"/>
                <a:gd name="connsiteY8-38" fmla="*/ 1122692 h 4611942"/>
                <a:gd name="connsiteX9-39" fmla="*/ 4020470 w 4611942"/>
                <a:gd name="connsiteY9-40" fmla="*/ 1914561 h 4611942"/>
                <a:gd name="connsiteX0-41" fmla="*/ 3929030 w 4611942"/>
                <a:gd name="connsiteY0-42" fmla="*/ 1823121 h 4611942"/>
                <a:gd name="connsiteX1-43" fmla="*/ 4560435 w 4611942"/>
                <a:gd name="connsiteY1-44" fmla="*/ 1823121 h 4611942"/>
                <a:gd name="connsiteX2-45" fmla="*/ 4565093 w 4611942"/>
                <a:gd name="connsiteY2-46" fmla="*/ 1841237 h 4611942"/>
                <a:gd name="connsiteX3-47" fmla="*/ 4611942 w 4611942"/>
                <a:gd name="connsiteY3-48" fmla="*/ 2305971 h 4611942"/>
                <a:gd name="connsiteX4-49" fmla="*/ 2305971 w 4611942"/>
                <a:gd name="connsiteY4-50" fmla="*/ 4611942 h 4611942"/>
                <a:gd name="connsiteX5-51" fmla="*/ 0 w 4611942"/>
                <a:gd name="connsiteY5-52" fmla="*/ 2305971 h 4611942"/>
                <a:gd name="connsiteX6-53" fmla="*/ 2305971 w 4611942"/>
                <a:gd name="connsiteY6-54" fmla="*/ 0 h 4611942"/>
                <a:gd name="connsiteX7-55" fmla="*/ 4218119 w 4611942"/>
                <a:gd name="connsiteY7-56" fmla="*/ 1016681 h 4611942"/>
                <a:gd name="connsiteX8-57" fmla="*/ 4282522 w 4611942"/>
                <a:gd name="connsiteY8-58" fmla="*/ 1122692 h 4611942"/>
                <a:gd name="connsiteX0-59" fmla="*/ 4560435 w 4611942"/>
                <a:gd name="connsiteY0-60" fmla="*/ 1823121 h 4611942"/>
                <a:gd name="connsiteX1-61" fmla="*/ 4565093 w 4611942"/>
                <a:gd name="connsiteY1-62" fmla="*/ 1841237 h 4611942"/>
                <a:gd name="connsiteX2-63" fmla="*/ 4611942 w 4611942"/>
                <a:gd name="connsiteY2-64" fmla="*/ 2305971 h 4611942"/>
                <a:gd name="connsiteX3-65" fmla="*/ 2305971 w 4611942"/>
                <a:gd name="connsiteY3-66" fmla="*/ 4611942 h 4611942"/>
                <a:gd name="connsiteX4-67" fmla="*/ 0 w 4611942"/>
                <a:gd name="connsiteY4-68" fmla="*/ 2305971 h 4611942"/>
                <a:gd name="connsiteX5-69" fmla="*/ 2305971 w 4611942"/>
                <a:gd name="connsiteY5-70" fmla="*/ 0 h 4611942"/>
                <a:gd name="connsiteX6-71" fmla="*/ 4218119 w 4611942"/>
                <a:gd name="connsiteY6-72" fmla="*/ 1016681 h 4611942"/>
                <a:gd name="connsiteX7-73" fmla="*/ 4282522 w 4611942"/>
                <a:gd name="connsiteY7-74" fmla="*/ 1122692 h 4611942"/>
                <a:gd name="connsiteX0-75" fmla="*/ 4560435 w 4944884"/>
                <a:gd name="connsiteY0-76" fmla="*/ 1823121 h 2495333"/>
                <a:gd name="connsiteX1-77" fmla="*/ 4565093 w 4944884"/>
                <a:gd name="connsiteY1-78" fmla="*/ 1841237 h 2495333"/>
                <a:gd name="connsiteX2-79" fmla="*/ 4611942 w 4944884"/>
                <a:gd name="connsiteY2-80" fmla="*/ 2305971 h 2495333"/>
                <a:gd name="connsiteX3-81" fmla="*/ 0 w 4944884"/>
                <a:gd name="connsiteY3-82" fmla="*/ 2305971 h 2495333"/>
                <a:gd name="connsiteX4-83" fmla="*/ 2305971 w 4944884"/>
                <a:gd name="connsiteY4-84" fmla="*/ 0 h 2495333"/>
                <a:gd name="connsiteX5-85" fmla="*/ 4218119 w 4944884"/>
                <a:gd name="connsiteY5-86" fmla="*/ 1016681 h 2495333"/>
                <a:gd name="connsiteX6-87" fmla="*/ 4282522 w 4944884"/>
                <a:gd name="connsiteY6-88" fmla="*/ 1122692 h 2495333"/>
                <a:gd name="connsiteX0-89" fmla="*/ 4560435 w 4565093"/>
                <a:gd name="connsiteY0-90" fmla="*/ 1823121 h 2384058"/>
                <a:gd name="connsiteX1-91" fmla="*/ 4565093 w 4565093"/>
                <a:gd name="connsiteY1-92" fmla="*/ 1841237 h 2384058"/>
                <a:gd name="connsiteX2-93" fmla="*/ 0 w 4565093"/>
                <a:gd name="connsiteY2-94" fmla="*/ 2305971 h 2384058"/>
                <a:gd name="connsiteX3-95" fmla="*/ 2305971 w 4565093"/>
                <a:gd name="connsiteY3-96" fmla="*/ 0 h 2384058"/>
                <a:gd name="connsiteX4-97" fmla="*/ 4218119 w 4565093"/>
                <a:gd name="connsiteY4-98" fmla="*/ 1016681 h 2384058"/>
                <a:gd name="connsiteX5-99" fmla="*/ 4282522 w 4565093"/>
                <a:gd name="connsiteY5-100" fmla="*/ 1122692 h 2384058"/>
                <a:gd name="connsiteX0-101" fmla="*/ 4560435 w 4560435"/>
                <a:gd name="connsiteY0-102" fmla="*/ 1823121 h 2305971"/>
                <a:gd name="connsiteX1-103" fmla="*/ 0 w 4560435"/>
                <a:gd name="connsiteY1-104" fmla="*/ 2305971 h 2305971"/>
                <a:gd name="connsiteX2-105" fmla="*/ 2305971 w 4560435"/>
                <a:gd name="connsiteY2-106" fmla="*/ 0 h 2305971"/>
                <a:gd name="connsiteX3-107" fmla="*/ 4218119 w 4560435"/>
                <a:gd name="connsiteY3-108" fmla="*/ 1016681 h 2305971"/>
                <a:gd name="connsiteX4-109" fmla="*/ 4282522 w 4560435"/>
                <a:gd name="connsiteY4-110" fmla="*/ 1122692 h 2305971"/>
                <a:gd name="connsiteX0-111" fmla="*/ 0 w 4282522"/>
                <a:gd name="connsiteY0-112" fmla="*/ 2305971 h 2305971"/>
                <a:gd name="connsiteX1-113" fmla="*/ 2305971 w 4282522"/>
                <a:gd name="connsiteY1-114" fmla="*/ 0 h 2305971"/>
                <a:gd name="connsiteX2-115" fmla="*/ 4218119 w 4282522"/>
                <a:gd name="connsiteY2-116" fmla="*/ 1016681 h 2305971"/>
                <a:gd name="connsiteX3-117" fmla="*/ 4282522 w 4282522"/>
                <a:gd name="connsiteY3-118" fmla="*/ 1122692 h 2305971"/>
              </a:gdLst>
              <a:ahLst/>
              <a:cxnLst>
                <a:cxn ang="0">
                  <a:pos x="connsiteX0-1" y="connsiteY0-2"/>
                </a:cxn>
                <a:cxn ang="0">
                  <a:pos x="connsiteX1-3" y="connsiteY1-4"/>
                </a:cxn>
                <a:cxn ang="0">
                  <a:pos x="connsiteX2-5" y="connsiteY2-6"/>
                </a:cxn>
                <a:cxn ang="0">
                  <a:pos x="connsiteX3-7" y="connsiteY3-8"/>
                </a:cxn>
              </a:cxnLst>
              <a:rect l="l" t="t" r="r" b="b"/>
              <a:pathLst>
                <a:path w="4282522" h="2305971">
                  <a:moveTo>
                    <a:pt x="0" y="2305971"/>
                  </a:moveTo>
                  <a:cubicBezTo>
                    <a:pt x="0" y="1032418"/>
                    <a:pt x="1032418" y="0"/>
                    <a:pt x="2305971" y="0"/>
                  </a:cubicBezTo>
                  <a:cubicBezTo>
                    <a:pt x="3101942" y="0"/>
                    <a:pt x="3803719" y="403288"/>
                    <a:pt x="4218119" y="1016681"/>
                  </a:cubicBezTo>
                  <a:lnTo>
                    <a:pt x="4282522" y="112269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cs typeface="+mn-ea"/>
                <a:sym typeface="+mn-lt"/>
              </a:endParaRPr>
            </a:p>
          </p:txBody>
        </p:sp>
      </p:grpSp>
      <p:sp>
        <p:nvSpPr>
          <p:cNvPr id="7" name="竖排标题 1"/>
          <p:cNvSpPr>
            <a:spLocks noGrp="1"/>
          </p:cNvSpPr>
          <p:nvPr>
            <p:ph type="title" orient="vert" hasCustomPrompt="1"/>
            <p:custDataLst>
              <p:tags r:id="rId15"/>
            </p:custDataLst>
          </p:nvPr>
        </p:nvSpPr>
        <p:spPr>
          <a:xfrm>
            <a:off x="5546115" y="1747594"/>
            <a:ext cx="1099770" cy="3362813"/>
          </a:xfrm>
        </p:spPr>
        <p:txBody>
          <a:bodyPr vert="eaVert" lIns="90000" tIns="46800" rIns="90000" bIns="46800" anchor="ctr">
            <a:normAutofit/>
          </a:bodyPr>
          <a:lstStyle>
            <a:lvl1pPr algn="ctr">
              <a:defRPr sz="4800" b="1" u="none" strike="noStrike" kern="1200" cap="none" spc="200" normalizeH="0" baseline="0">
                <a:solidFill>
                  <a:schemeClr val="accent1"/>
                </a:solidFill>
                <a:uFillTx/>
                <a:latin typeface="Arial" panose="020B0604020202020204" pitchFamily="34" charset="0"/>
                <a:ea typeface="汉仪尚巍手书W" panose="00020600040101010101" charset="-122"/>
              </a:defRPr>
            </a:lvl1pPr>
          </a:lstStyle>
          <a:p>
            <a:r>
              <a:rPr lang="zh-CN" altLang="en-US" dirty="0"/>
              <a:t>编辑标题</a:t>
            </a:r>
            <a:endParaRPr lang="zh-CN" altLang="en-US" dirty="0"/>
          </a:p>
        </p:txBody>
      </p:sp>
      <p:sp>
        <p:nvSpPr>
          <p:cNvPr id="3" name="日期占位符 2"/>
          <p:cNvSpPr>
            <a:spLocks noGrp="1"/>
          </p:cNvSpPr>
          <p:nvPr>
            <p:ph type="dt" sz="half" idx="10"/>
            <p:custDataLst>
              <p:tags r:id="rId16"/>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7"/>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8"/>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635"/>
            <a:ext cx="12190730" cy="6857365"/>
          </a:xfrm>
          <a:prstGeom prst="rect">
            <a:avLst/>
          </a:prstGeom>
        </p:spPr>
      </p:pic>
      <p:pic>
        <p:nvPicPr>
          <p:cNvPr id="10" name="图片 9"/>
          <p:cNvPicPr>
            <a:picLocks noChangeAspect="1"/>
          </p:cNvPicPr>
          <p:nvPr userDrawn="1">
            <p:custDataLst>
              <p:tags r:id="rId4"/>
            </p:custDataLst>
          </p:nvPr>
        </p:nvPicPr>
        <p:blipFill>
          <a:blip r:embed="rId5"/>
          <a:stretch>
            <a:fillRect/>
          </a:stretch>
        </p:blipFill>
        <p:spPr>
          <a:xfrm flipH="1">
            <a:off x="9144000" y="4281170"/>
            <a:ext cx="3048000" cy="2604135"/>
          </a:xfrm>
          <a:prstGeom prst="rect">
            <a:avLst/>
          </a:prstGeom>
        </p:spPr>
      </p:pic>
      <p:sp>
        <p:nvSpPr>
          <p:cNvPr id="2" name="标题 1"/>
          <p:cNvSpPr>
            <a:spLocks noGrp="1"/>
          </p:cNvSpPr>
          <p:nvPr>
            <p:ph type="title"/>
            <p:custDataLst>
              <p:tags r:id="rId6"/>
            </p:custDataLst>
          </p:nvPr>
        </p:nvSpPr>
        <p:spPr/>
        <p:txBody>
          <a:bodyPr/>
          <a:lstStyle>
            <a:lvl1pPr>
              <a:defRPr baseline="0">
                <a:solidFill>
                  <a:schemeClr val="tx1">
                    <a:lumMod val="75000"/>
                    <a:lumOff val="2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隶书" panose="02010509060101010101" pitchFamily="49" charset="-122"/>
            </a:endParaRPr>
          </a:p>
        </p:txBody>
      </p:sp>
      <p:pic>
        <p:nvPicPr>
          <p:cNvPr id="11" name="图片 10"/>
          <p:cNvPicPr>
            <a:picLocks noChangeAspect="1"/>
          </p:cNvPicPr>
          <p:nvPr userDrawn="1">
            <p:custDataLst>
              <p:tags r:id="rId3"/>
            </p:custDataLst>
          </p:nvPr>
        </p:nvPicPr>
        <p:blipFill>
          <a:blip r:embed="rId4"/>
          <a:stretch>
            <a:fillRect/>
          </a:stretch>
        </p:blipFill>
        <p:spPr>
          <a:xfrm>
            <a:off x="292735" y="164465"/>
            <a:ext cx="11606530" cy="6528435"/>
          </a:xfrm>
          <a:prstGeom prst="rect">
            <a:avLst/>
          </a:prstGeom>
        </p:spPr>
      </p:pic>
      <p:pic>
        <p:nvPicPr>
          <p:cNvPr id="12" name="图片 11"/>
          <p:cNvPicPr>
            <a:picLocks noChangeAspect="1"/>
          </p:cNvPicPr>
          <p:nvPr userDrawn="1">
            <p:custDataLst>
              <p:tags r:id="rId5"/>
            </p:custDataLst>
          </p:nvPr>
        </p:nvPicPr>
        <p:blipFill>
          <a:blip r:embed="rId6"/>
          <a:stretch>
            <a:fillRect/>
          </a:stretch>
        </p:blipFill>
        <p:spPr>
          <a:xfrm flipH="1">
            <a:off x="9144000" y="4281170"/>
            <a:ext cx="3048000" cy="2604135"/>
          </a:xfrm>
          <a:prstGeom prst="rect">
            <a:avLst/>
          </a:prstGeom>
        </p:spPr>
      </p:pic>
      <p:pic>
        <p:nvPicPr>
          <p:cNvPr id="13" name="图片 12"/>
          <p:cNvPicPr>
            <a:picLocks noChangeAspect="1"/>
          </p:cNvPicPr>
          <p:nvPr userDrawn="1">
            <p:custDataLst>
              <p:tags r:id="rId7"/>
            </p:custDataLst>
          </p:nvPr>
        </p:nvPicPr>
        <p:blipFill>
          <a:blip r:embed="rId8"/>
          <a:stretch>
            <a:fillRect/>
          </a:stretch>
        </p:blipFill>
        <p:spPr>
          <a:xfrm>
            <a:off x="0" y="128905"/>
            <a:ext cx="1070610" cy="628015"/>
          </a:xfrm>
          <a:prstGeom prst="rect">
            <a:avLst/>
          </a:prstGeom>
        </p:spPr>
      </p:pic>
      <p:sp>
        <p:nvSpPr>
          <p:cNvPr id="2" name="标题 1"/>
          <p:cNvSpPr>
            <a:spLocks noGrp="1"/>
          </p:cNvSpPr>
          <p:nvPr userDrawn="1">
            <p:ph type="title" hasCustomPrompt="1"/>
            <p:custDataLst>
              <p:tags r:id="rId9"/>
            </p:custDataLst>
          </p:nvPr>
        </p:nvSpPr>
        <p:spPr>
          <a:xfrm>
            <a:off x="1281600" y="1249200"/>
            <a:ext cx="9626400" cy="723600"/>
          </a:xfrm>
        </p:spPr>
        <p:txBody>
          <a:bodyPr anchor="ctr"/>
          <a:lstStyle>
            <a:lvl1pPr>
              <a:defRPr sz="3200" baseline="0">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0"/>
            </p:custDataLst>
          </p:nvPr>
        </p:nvSpPr>
        <p:spPr>
          <a:xfrm>
            <a:off x="1281113" y="2163600"/>
            <a:ext cx="9626600" cy="3445200"/>
          </a:xfrm>
        </p:spPr>
        <p:txBody>
          <a:bodyPr/>
          <a:lstStyle>
            <a:lvl1pPr>
              <a:defRPr baseline="0">
                <a:latin typeface="Arial" panose="020B0604020202020204" pitchFamily="34" charset="0"/>
                <a:ea typeface="隶书" panose="02010509060101010101" pitchFamily="49" charset="-122"/>
              </a:defRPr>
            </a:lvl1pPr>
            <a:lvl2pPr>
              <a:defRPr baseline="0">
                <a:latin typeface="Arial" panose="020B0604020202020204" pitchFamily="34" charset="0"/>
                <a:ea typeface="隶书" panose="02010509060101010101" pitchFamily="49" charset="-122"/>
              </a:defRPr>
            </a:lvl2pPr>
            <a:lvl3pPr>
              <a:defRPr baseline="0">
                <a:latin typeface="Arial" panose="020B0604020202020204" pitchFamily="34" charset="0"/>
                <a:ea typeface="隶书" panose="02010509060101010101" pitchFamily="49" charset="-122"/>
              </a:defRPr>
            </a:lvl3pPr>
            <a:lvl4pPr>
              <a:defRPr baseline="0">
                <a:latin typeface="Arial" panose="020B0604020202020204" pitchFamily="34" charset="0"/>
                <a:ea typeface="隶书" panose="02010509060101010101" pitchFamily="49" charset="-122"/>
              </a:defRPr>
            </a:lvl4pPr>
            <a:lvl5pPr>
              <a:defRPr baseline="0">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userDrawn="1">
            <p:ph type="dt" sz="half" idx="10"/>
            <p:custDataLst>
              <p:tags r:id="rId11"/>
            </p:custDataLst>
          </p:nvPr>
        </p:nvSpPr>
        <p:spPr/>
        <p:txBody>
          <a:bodyPr/>
          <a:lstStyle>
            <a:lvl1pPr>
              <a:defRPr baseline="0">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2"/>
            </p:custDataLst>
          </p:nvPr>
        </p:nvSpPr>
        <p:spPr/>
        <p:txBody>
          <a:bodyPr/>
          <a:lstStyle>
            <a:lvl1pPr>
              <a:defRPr baseline="0">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userDrawn="1">
            <p:ph type="sldNum" sz="quarter" idx="12"/>
            <p:custDataLst>
              <p:tags r:id="rId13"/>
            </p:custDataLst>
          </p:nvPr>
        </p:nvSpPr>
        <p:spPr/>
        <p:txBody>
          <a:bodyPr/>
          <a:lstStyle>
            <a:lvl1pPr>
              <a:defRPr baseline="0">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隶书" panose="02010509060101010101" pitchFamily="49" charset="-122"/>
              <a:sym typeface="+mn-ea"/>
            </a:endParaRPr>
          </a:p>
        </p:txBody>
      </p:sp>
      <p:pic>
        <p:nvPicPr>
          <p:cNvPr id="12" name="图片 11"/>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35" y="635"/>
            <a:ext cx="12190730" cy="6857365"/>
          </a:xfrm>
          <a:prstGeom prst="rect">
            <a:avLst/>
          </a:prstGeom>
        </p:spPr>
      </p:pic>
      <p:pic>
        <p:nvPicPr>
          <p:cNvPr id="13" name="图片 12"/>
          <p:cNvPicPr>
            <a:picLocks noChangeAspect="1"/>
          </p:cNvPicPr>
          <p:nvPr userDrawn="1">
            <p:custDataLst>
              <p:tags r:id="rId5"/>
            </p:custDataLst>
          </p:nvPr>
        </p:nvPicPr>
        <p:blipFill>
          <a:blip r:embed="rId6"/>
          <a:stretch>
            <a:fillRect/>
          </a:stretch>
        </p:blipFill>
        <p:spPr>
          <a:xfrm flipH="1">
            <a:off x="9144000" y="4281170"/>
            <a:ext cx="3048000" cy="2604135"/>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tx1">
                    <a:lumMod val="75000"/>
                    <a:lumOff val="25000"/>
                  </a:schemeClr>
                </a:solidFill>
                <a:latin typeface="Arial" panose="020B0604020202020204" pitchFamily="34" charset="0"/>
                <a:ea typeface="隶书"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lumMod val="75000"/>
                    <a:lumOff val="25000"/>
                  </a:schemeClr>
                </a:solidFill>
                <a:latin typeface="Arial" panose="020B0604020202020204" pitchFamily="34" charset="0"/>
                <a:ea typeface="隶书" panose="02010509060101010101" pitchFamily="49" charset="-122"/>
              </a:defRPr>
            </a:lvl1pPr>
            <a:lvl2pPr>
              <a:defRPr baseline="0">
                <a:solidFill>
                  <a:schemeClr val="tx1">
                    <a:lumMod val="75000"/>
                    <a:lumOff val="25000"/>
                  </a:schemeClr>
                </a:solidFill>
                <a:latin typeface="Arial" panose="020B0604020202020204" pitchFamily="34" charset="0"/>
                <a:ea typeface="隶书" panose="02010509060101010101" pitchFamily="49" charset="-122"/>
              </a:defRPr>
            </a:lvl2pPr>
            <a:lvl3pPr>
              <a:defRPr baseline="0">
                <a:solidFill>
                  <a:schemeClr val="tx1">
                    <a:lumMod val="75000"/>
                    <a:lumOff val="25000"/>
                  </a:schemeClr>
                </a:solidFill>
                <a:latin typeface="Arial" panose="020B0604020202020204" pitchFamily="34" charset="0"/>
                <a:ea typeface="隶书" panose="02010509060101010101" pitchFamily="49" charset="-122"/>
              </a:defRPr>
            </a:lvl3pPr>
            <a:lvl4pPr>
              <a:defRPr baseline="0">
                <a:solidFill>
                  <a:schemeClr val="tx1">
                    <a:lumMod val="75000"/>
                    <a:lumOff val="25000"/>
                  </a:schemeClr>
                </a:solidFill>
                <a:latin typeface="Arial" panose="020B0604020202020204" pitchFamily="34" charset="0"/>
                <a:ea typeface="隶书" panose="02010509060101010101" pitchFamily="49" charset="-122"/>
              </a:defRPr>
            </a:lvl4pPr>
            <a:lvl5pPr>
              <a:defRPr baseline="0">
                <a:solidFill>
                  <a:schemeClr val="tx1">
                    <a:lumMod val="75000"/>
                    <a:lumOff val="2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Arial" panose="020B0604020202020204" pitchFamily="34" charset="0"/>
                <a:ea typeface="隶书" panose="02010509060101010101" pitchFamily="49" charset="-122"/>
              </a:defRPr>
            </a:lvl1pPr>
            <a:lvl2pPr>
              <a:defRPr baseline="0">
                <a:latin typeface="Arial" panose="020B0604020202020204" pitchFamily="34" charset="0"/>
                <a:ea typeface="隶书" panose="02010509060101010101" pitchFamily="49" charset="-122"/>
              </a:defRPr>
            </a:lvl2pPr>
            <a:lvl3pPr>
              <a:defRPr baseline="0">
                <a:latin typeface="Arial" panose="020B0604020202020204" pitchFamily="34" charset="0"/>
                <a:ea typeface="隶书" panose="02010509060101010101" pitchFamily="49" charset="-122"/>
              </a:defRPr>
            </a:lvl3pPr>
            <a:lvl4pPr>
              <a:defRPr baseline="0">
                <a:latin typeface="Arial" panose="020B0604020202020204" pitchFamily="34" charset="0"/>
                <a:ea typeface="隶书" panose="02010509060101010101" pitchFamily="49" charset="-122"/>
              </a:defRPr>
            </a:lvl4pPr>
            <a:lvl5pPr>
              <a:defRPr baseline="0">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ea typeface="隶书" panose="02010509060101010101" pitchFamily="49" charset="-122"/>
              <a:sym typeface="+mn-ea"/>
            </a:endParaRPr>
          </a:p>
        </p:txBody>
      </p:sp>
      <p:pic>
        <p:nvPicPr>
          <p:cNvPr id="13" name="图片 12"/>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35" y="635"/>
            <a:ext cx="12190730" cy="6857365"/>
          </a:xfrm>
          <a:prstGeom prst="rect">
            <a:avLst/>
          </a:prstGeom>
        </p:spPr>
      </p:pic>
      <p:pic>
        <p:nvPicPr>
          <p:cNvPr id="14" name="图片 13"/>
          <p:cNvPicPr>
            <a:picLocks noChangeAspect="1"/>
          </p:cNvPicPr>
          <p:nvPr userDrawn="1">
            <p:custDataLst>
              <p:tags r:id="rId5"/>
            </p:custDataLst>
          </p:nvPr>
        </p:nvPicPr>
        <p:blipFill>
          <a:blip r:embed="rId6"/>
          <a:stretch>
            <a:fillRect/>
          </a:stretch>
        </p:blipFill>
        <p:spPr>
          <a:xfrm flipH="1">
            <a:off x="9144000" y="4281170"/>
            <a:ext cx="3048000" cy="2604135"/>
          </a:xfrm>
          <a:prstGeom prst="rect">
            <a:avLst/>
          </a:prstGeom>
        </p:spPr>
      </p:pic>
      <p:pic>
        <p:nvPicPr>
          <p:cNvPr id="15" name="图片 14"/>
          <p:cNvPicPr>
            <a:picLocks noChangeAspect="1"/>
          </p:cNvPicPr>
          <p:nvPr userDrawn="1">
            <p:custDataLst>
              <p:tags r:id="rId7"/>
            </p:custDataLst>
          </p:nvPr>
        </p:nvPicPr>
        <p:blipFill>
          <a:blip r:embed="rId8"/>
          <a:stretch>
            <a:fillRect/>
          </a:stretch>
        </p:blipFill>
        <p:spPr>
          <a:xfrm>
            <a:off x="0" y="128905"/>
            <a:ext cx="1070610" cy="628015"/>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anchor="ctr"/>
          <a:lstStyle>
            <a:lvl1pPr algn="ctr">
              <a:defRPr sz="3600" baseline="0">
                <a:solidFill>
                  <a:schemeClr val="tx1">
                    <a:lumMod val="75000"/>
                    <a:lumOff val="2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a:lstStyle>
            <a:lvl1pPr algn="ctr">
              <a:defRPr baseline="0">
                <a:solidFill>
                  <a:schemeClr val="tx1">
                    <a:lumMod val="75000"/>
                    <a:lumOff val="2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a:lstStyle>
            <a:lvl1pPr>
              <a:defRPr baseline="0">
                <a:latin typeface="Arial" panose="020B0604020202020204" pitchFamily="34" charset="0"/>
                <a:ea typeface="隶书" panose="02010509060101010101" pitchFamily="49" charset="-122"/>
              </a:defRPr>
            </a:lvl1pPr>
            <a:lvl2pPr>
              <a:defRPr baseline="0">
                <a:latin typeface="Arial" panose="020B0604020202020204" pitchFamily="34" charset="0"/>
                <a:ea typeface="隶书" panose="02010509060101010101" pitchFamily="49" charset="-122"/>
              </a:defRPr>
            </a:lvl2pPr>
            <a:lvl3pPr>
              <a:defRPr baseline="0">
                <a:latin typeface="Arial" panose="020B0604020202020204" pitchFamily="34" charset="0"/>
                <a:ea typeface="隶书" panose="02010509060101010101" pitchFamily="49" charset="-122"/>
              </a:defRPr>
            </a:lvl3pPr>
            <a:lvl4pPr>
              <a:defRPr baseline="0">
                <a:latin typeface="Arial" panose="020B0604020202020204" pitchFamily="34" charset="0"/>
                <a:ea typeface="隶书" panose="02010509060101010101" pitchFamily="49" charset="-122"/>
              </a:defRPr>
            </a:lvl4pPr>
            <a:lvl5pPr>
              <a:defRPr baseline="0">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隶书" panose="02010509060101010101" pitchFamily="49" charset="-122"/>
              <a:sym typeface="+mn-ea"/>
            </a:endParaRPr>
          </a:p>
        </p:txBody>
      </p:sp>
      <p:pic>
        <p:nvPicPr>
          <p:cNvPr id="12" name="图片 11"/>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35" y="635"/>
            <a:ext cx="12190730" cy="6857365"/>
          </a:xfrm>
          <a:prstGeom prst="rect">
            <a:avLst/>
          </a:prstGeom>
        </p:spPr>
      </p:pic>
      <p:pic>
        <p:nvPicPr>
          <p:cNvPr id="13" name="图片 12"/>
          <p:cNvPicPr>
            <a:picLocks noChangeAspect="1"/>
          </p:cNvPicPr>
          <p:nvPr userDrawn="1">
            <p:custDataLst>
              <p:tags r:id="rId5"/>
            </p:custDataLst>
          </p:nvPr>
        </p:nvPicPr>
        <p:blipFill>
          <a:blip r:embed="rId6"/>
          <a:stretch>
            <a:fillRect/>
          </a:stretch>
        </p:blipFill>
        <p:spPr>
          <a:xfrm flipH="1">
            <a:off x="9144000" y="4281170"/>
            <a:ext cx="3048000" cy="2604135"/>
          </a:xfrm>
          <a:prstGeom prst="rect">
            <a:avLst/>
          </a:prstGeom>
        </p:spPr>
      </p:pic>
      <p:pic>
        <p:nvPicPr>
          <p:cNvPr id="14" name="图片 13"/>
          <p:cNvPicPr>
            <a:picLocks noChangeAspect="1"/>
          </p:cNvPicPr>
          <p:nvPr userDrawn="1">
            <p:custDataLst>
              <p:tags r:id="rId7"/>
            </p:custDataLst>
          </p:nvPr>
        </p:nvPicPr>
        <p:blipFill>
          <a:blip r:embed="rId8"/>
          <a:stretch>
            <a:fillRect/>
          </a:stretch>
        </p:blipFill>
        <p:spPr>
          <a:xfrm>
            <a:off x="0" y="128905"/>
            <a:ext cx="1070610" cy="628015"/>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anchor="ctr"/>
          <a:lstStyle>
            <a:lvl1pPr algn="ctr">
              <a:defRPr sz="3200" baseline="0">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a:lstStyle>
            <a:lvl1pPr>
              <a:defRPr baseline="0">
                <a:latin typeface="Arial" panose="020B0604020202020204" pitchFamily="34" charset="0"/>
                <a:ea typeface="隶书" panose="02010509060101010101" pitchFamily="49" charset="-122"/>
              </a:defRPr>
            </a:lvl1pPr>
            <a:lvl2pPr>
              <a:defRPr baseline="0">
                <a:latin typeface="Arial" panose="020B0604020202020204" pitchFamily="34" charset="0"/>
                <a:ea typeface="隶书" panose="02010509060101010101" pitchFamily="49" charset="-122"/>
              </a:defRPr>
            </a:lvl2pPr>
            <a:lvl3pPr>
              <a:defRPr baseline="0">
                <a:latin typeface="Arial" panose="020B0604020202020204" pitchFamily="34" charset="0"/>
                <a:ea typeface="隶书" panose="02010509060101010101" pitchFamily="49" charset="-122"/>
              </a:defRPr>
            </a:lvl3pPr>
            <a:lvl4pPr>
              <a:defRPr baseline="0">
                <a:latin typeface="Arial" panose="020B0604020202020204" pitchFamily="34" charset="0"/>
                <a:ea typeface="隶书" panose="02010509060101010101" pitchFamily="49" charset="-122"/>
              </a:defRPr>
            </a:lvl4pPr>
            <a:lvl5pPr>
              <a:defRPr baseline="0">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a:lstStyle>
            <a:lvl1pPr>
              <a:defRPr baseline="0">
                <a:solidFill>
                  <a:schemeClr val="tx1">
                    <a:lumMod val="75000"/>
                    <a:lumOff val="2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75000"/>
                  <a:lumOff val="25000"/>
                </a:schemeClr>
              </a:solidFill>
              <a:latin typeface="Arial" panose="020B0604020202020204" pitchFamily="34" charset="0"/>
              <a:ea typeface="隶书" panose="02010509060101010101" pitchFamily="49" charset="-122"/>
              <a:sym typeface="+mn-ea"/>
            </a:endParaRPr>
          </a:p>
        </p:txBody>
      </p:sp>
      <p:pic>
        <p:nvPicPr>
          <p:cNvPr id="15" name="图片 14"/>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35" y="635"/>
            <a:ext cx="12190730" cy="6857365"/>
          </a:xfrm>
          <a:prstGeom prst="rect">
            <a:avLst/>
          </a:prstGeom>
        </p:spPr>
      </p:pic>
      <p:pic>
        <p:nvPicPr>
          <p:cNvPr id="16" name="图片 15"/>
          <p:cNvPicPr>
            <a:picLocks noChangeAspect="1"/>
          </p:cNvPicPr>
          <p:nvPr userDrawn="1">
            <p:custDataLst>
              <p:tags r:id="rId5"/>
            </p:custDataLst>
          </p:nvPr>
        </p:nvPicPr>
        <p:blipFill>
          <a:blip r:embed="rId6"/>
          <a:stretch>
            <a:fillRect/>
          </a:stretch>
        </p:blipFill>
        <p:spPr>
          <a:xfrm flipH="1">
            <a:off x="9144000" y="4281170"/>
            <a:ext cx="3048000" cy="2604135"/>
          </a:xfrm>
          <a:prstGeom prst="rect">
            <a:avLst/>
          </a:prstGeom>
        </p:spPr>
      </p:pic>
      <p:pic>
        <p:nvPicPr>
          <p:cNvPr id="17" name="图片 16"/>
          <p:cNvPicPr>
            <a:picLocks noChangeAspect="1"/>
          </p:cNvPicPr>
          <p:nvPr userDrawn="1">
            <p:custDataLst>
              <p:tags r:id="rId7"/>
            </p:custDataLst>
          </p:nvPr>
        </p:nvPicPr>
        <p:blipFill>
          <a:blip r:embed="rId8"/>
          <a:stretch>
            <a:fillRect/>
          </a:stretch>
        </p:blipFill>
        <p:spPr>
          <a:xfrm>
            <a:off x="0" y="128905"/>
            <a:ext cx="1070610" cy="628015"/>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a:lstStyle>
            <a:lvl1pPr>
              <a:defRPr baseline="0">
                <a:solidFill>
                  <a:schemeClr val="tx1">
                    <a:lumMod val="75000"/>
                    <a:lumOff val="2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a:lstStyle>
            <a:lvl1pPr>
              <a:defRPr baseline="0">
                <a:latin typeface="Arial" panose="020B0604020202020204" pitchFamily="34" charset="0"/>
                <a:ea typeface="隶书" panose="02010509060101010101" pitchFamily="49" charset="-122"/>
              </a:defRPr>
            </a:lvl1pPr>
            <a:lvl2pPr>
              <a:defRPr baseline="0">
                <a:latin typeface="Arial" panose="020B0604020202020204" pitchFamily="34" charset="0"/>
                <a:ea typeface="隶书" panose="02010509060101010101" pitchFamily="49" charset="-122"/>
              </a:defRPr>
            </a:lvl2pPr>
            <a:lvl3pPr>
              <a:defRPr baseline="0">
                <a:latin typeface="Arial" panose="020B0604020202020204" pitchFamily="34" charset="0"/>
                <a:ea typeface="隶书" panose="02010509060101010101" pitchFamily="49" charset="-122"/>
              </a:defRPr>
            </a:lvl3pPr>
            <a:lvl4pPr>
              <a:defRPr baseline="0">
                <a:latin typeface="Arial" panose="020B0604020202020204" pitchFamily="34" charset="0"/>
                <a:ea typeface="隶书" panose="02010509060101010101" pitchFamily="49" charset="-122"/>
              </a:defRPr>
            </a:lvl4pPr>
            <a:lvl5pPr>
              <a:defRPr baseline="0">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a:lstStyle>
            <a:lvl1pPr>
              <a:defRPr baseline="0">
                <a:latin typeface="Arial" panose="020B0604020202020204" pitchFamily="34" charset="0"/>
                <a:ea typeface="隶书" panose="02010509060101010101" pitchFamily="49" charset="-122"/>
              </a:defRPr>
            </a:lvl1pPr>
            <a:lvl2pPr>
              <a:defRPr baseline="0">
                <a:latin typeface="Arial" panose="020B0604020202020204" pitchFamily="34" charset="0"/>
                <a:ea typeface="隶书" panose="02010509060101010101" pitchFamily="49" charset="-122"/>
              </a:defRPr>
            </a:lvl2pPr>
            <a:lvl3pPr>
              <a:defRPr baseline="0">
                <a:latin typeface="Arial" panose="020B0604020202020204" pitchFamily="34" charset="0"/>
                <a:ea typeface="隶书" panose="02010509060101010101" pitchFamily="49" charset="-122"/>
              </a:defRPr>
            </a:lvl3pPr>
            <a:lvl4pPr>
              <a:defRPr baseline="0">
                <a:latin typeface="Arial" panose="020B0604020202020204" pitchFamily="34" charset="0"/>
                <a:ea typeface="隶书" panose="02010509060101010101" pitchFamily="49" charset="-122"/>
              </a:defRPr>
            </a:lvl4pPr>
            <a:lvl5pPr>
              <a:defRPr baseline="0">
                <a:latin typeface="Arial" panose="020B0604020202020204" pitchFamily="34" charset="0"/>
                <a:ea typeface="隶书"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a:lstStyle>
            <a:lvl1pPr>
              <a:defRPr baseline="0">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a:lstStyle>
            <a:lvl1pPr>
              <a:defRPr baseline="0">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隶书" panose="02010509060101010101" pitchFamily="49" charset="-122"/>
              <a:sym typeface="+mn-ea"/>
            </a:endParaRPr>
          </a:p>
        </p:txBody>
      </p:sp>
      <p:pic>
        <p:nvPicPr>
          <p:cNvPr id="8" name="图片 7"/>
          <p:cNvPicPr>
            <a:picLocks noChangeAspect="1"/>
          </p:cNvPicPr>
          <p:nvPr userDrawn="1">
            <p:custDataLst>
              <p:tags r:id="rId3"/>
            </p:custDataLst>
          </p:nvPr>
        </p:nvPicPr>
        <p:blipFill>
          <a:blip r:embed="rId4"/>
          <a:stretch>
            <a:fillRect/>
          </a:stretch>
        </p:blipFill>
        <p:spPr>
          <a:xfrm flipH="1">
            <a:off x="346710" y="310515"/>
            <a:ext cx="1626870" cy="954405"/>
          </a:xfrm>
          <a:prstGeom prst="rect">
            <a:avLst/>
          </a:prstGeom>
        </p:spPr>
      </p:pic>
      <p:pic>
        <p:nvPicPr>
          <p:cNvPr id="9" name="图片 8"/>
          <p:cNvPicPr>
            <a:picLocks noChangeAspect="1"/>
          </p:cNvPicPr>
          <p:nvPr userDrawn="1">
            <p:custDataLst>
              <p:tags r:id="rId5"/>
            </p:custDataLst>
          </p:nvPr>
        </p:nvPicPr>
        <p:blipFill>
          <a:blip r:embed="rId6">
            <a:extLst>
              <a:ext uri="{28A0092B-C50C-407E-A947-70E740481C1C}">
                <a14:useLocalDpi xmlns:a14="http://schemas.microsoft.com/office/drawing/2010/main" val="0"/>
              </a:ext>
            </a:extLst>
          </a:blip>
          <a:stretch>
            <a:fillRect/>
          </a:stretch>
        </p:blipFill>
        <p:spPr>
          <a:xfrm flipH="1">
            <a:off x="7950200" y="3272155"/>
            <a:ext cx="4241800" cy="3623945"/>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latin typeface="Arial" panose="020B0604020202020204" pitchFamily="34" charset="0"/>
                <a:ea typeface="隶书"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隶书"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隶书"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latin typeface="Arial" panose="020B0604020202020204" pitchFamily="34" charset="0"/>
                <a:ea typeface="隶书"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椭圆 3"/>
          <p:cNvSpPr/>
          <p:nvPr>
            <p:custDataLst>
              <p:tags r:id="rId2"/>
            </p:custDataLst>
          </p:nvPr>
        </p:nvSpPr>
        <p:spPr>
          <a:xfrm>
            <a:off x="1408113" y="2114550"/>
            <a:ext cx="2681287" cy="2681288"/>
          </a:xfrm>
          <a:prstGeom prst="ellipse">
            <a:avLst/>
          </a:prstGeom>
          <a:solidFill>
            <a:schemeClr val="bg1">
              <a:lumMod val="95000"/>
            </a:schemeClr>
          </a:solidFill>
          <a:ln>
            <a:noFill/>
          </a:ln>
          <a:effectLst>
            <a:outerShdw blurRad="3302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latin typeface="微软雅黑" panose="020B0503020204020204" charset="-122"/>
              <a:cs typeface="Arial" panose="020B0604020202020204" pitchFamily="34" charset="0"/>
              <a:sym typeface="+mn-ea"/>
            </a:endParaRPr>
          </a:p>
        </p:txBody>
      </p:sp>
      <p:sp>
        <p:nvSpPr>
          <p:cNvPr id="5" name="椭圆 4"/>
          <p:cNvSpPr/>
          <p:nvPr>
            <p:custDataLst>
              <p:tags r:id="rId3"/>
            </p:custDataLst>
          </p:nvPr>
        </p:nvSpPr>
        <p:spPr>
          <a:xfrm>
            <a:off x="1574800" y="2266950"/>
            <a:ext cx="2378075" cy="23764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cxnSp>
        <p:nvCxnSpPr>
          <p:cNvPr id="6" name="直接连接符 5"/>
          <p:cNvCxnSpPr/>
          <p:nvPr>
            <p:custDataLst>
              <p:tags r:id="rId4"/>
            </p:custDataLst>
          </p:nvPr>
        </p:nvCxnSpPr>
        <p:spPr>
          <a:xfrm>
            <a:off x="4762500" y="3602038"/>
            <a:ext cx="494823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5"/>
            </p:custDataLst>
          </p:nvPr>
        </p:nvSpPr>
        <p:spPr>
          <a:xfrm>
            <a:off x="9802813" y="3541713"/>
            <a:ext cx="115887" cy="1158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8" name="椭圆 7"/>
          <p:cNvSpPr/>
          <p:nvPr>
            <p:custDataLst>
              <p:tags r:id="rId6"/>
            </p:custDataLst>
          </p:nvPr>
        </p:nvSpPr>
        <p:spPr>
          <a:xfrm>
            <a:off x="10299700" y="3541713"/>
            <a:ext cx="115888" cy="1158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9" name="椭圆 8"/>
          <p:cNvSpPr/>
          <p:nvPr>
            <p:custDataLst>
              <p:tags r:id="rId7"/>
            </p:custDataLst>
          </p:nvPr>
        </p:nvSpPr>
        <p:spPr>
          <a:xfrm>
            <a:off x="9967913" y="3541713"/>
            <a:ext cx="115887" cy="1158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0" name="椭圆 9"/>
          <p:cNvSpPr/>
          <p:nvPr>
            <p:custDataLst>
              <p:tags r:id="rId8"/>
            </p:custDataLst>
          </p:nvPr>
        </p:nvSpPr>
        <p:spPr>
          <a:xfrm>
            <a:off x="10134600" y="3541713"/>
            <a:ext cx="115888" cy="115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Arial" panose="020B0604020202020204" pitchFamily="34" charset="0"/>
            </a:endParaRPr>
          </a:p>
        </p:txBody>
      </p:sp>
      <p:sp>
        <p:nvSpPr>
          <p:cNvPr id="11" name="KSO_Shape"/>
          <p:cNvSpPr/>
          <p:nvPr>
            <p:custDataLst>
              <p:tags r:id="rId9"/>
            </p:custDataLst>
          </p:nvPr>
        </p:nvSpPr>
        <p:spPr>
          <a:xfrm rot="237355">
            <a:off x="2771775" y="23082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2" name="KSO_Shape"/>
          <p:cNvSpPr/>
          <p:nvPr>
            <p:custDataLst>
              <p:tags r:id="rId10"/>
            </p:custDataLst>
          </p:nvPr>
        </p:nvSpPr>
        <p:spPr>
          <a:xfrm rot="1275228">
            <a:off x="3003550" y="2360613"/>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3" name="KSO_Shape"/>
          <p:cNvSpPr/>
          <p:nvPr>
            <p:custDataLst>
              <p:tags r:id="rId11"/>
            </p:custDataLst>
          </p:nvPr>
        </p:nvSpPr>
        <p:spPr>
          <a:xfrm rot="2175228">
            <a:off x="3209925" y="2478088"/>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4" name="KSO_Shape"/>
          <p:cNvSpPr/>
          <p:nvPr>
            <p:custDataLst>
              <p:tags r:id="rId12"/>
            </p:custDataLst>
          </p:nvPr>
        </p:nvSpPr>
        <p:spPr>
          <a:xfrm rot="3075228">
            <a:off x="3363119" y="2640806"/>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5" name="KSO_Shape"/>
          <p:cNvSpPr/>
          <p:nvPr>
            <p:custDataLst>
              <p:tags r:id="rId13"/>
            </p:custDataLst>
          </p:nvPr>
        </p:nvSpPr>
        <p:spPr>
          <a:xfrm rot="298659" flipH="1" flipV="1">
            <a:off x="2470150" y="4416425"/>
            <a:ext cx="193675" cy="171450"/>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6" name="KSO_Shape"/>
          <p:cNvSpPr/>
          <p:nvPr>
            <p:custDataLst>
              <p:tags r:id="rId14"/>
            </p:custDataLst>
          </p:nvPr>
        </p:nvSpPr>
        <p:spPr>
          <a:xfrm rot="1336532" flipH="1" flipV="1">
            <a:off x="2243138" y="4365625"/>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7" name="KSO_Shape"/>
          <p:cNvSpPr/>
          <p:nvPr>
            <p:custDataLst>
              <p:tags r:id="rId15"/>
            </p:custDataLst>
          </p:nvPr>
        </p:nvSpPr>
        <p:spPr>
          <a:xfrm rot="2236532" flipH="1" flipV="1">
            <a:off x="2039938" y="4243388"/>
            <a:ext cx="193675" cy="169862"/>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18" name="KSO_Shape"/>
          <p:cNvSpPr/>
          <p:nvPr>
            <p:custDataLst>
              <p:tags r:id="rId16"/>
            </p:custDataLst>
          </p:nvPr>
        </p:nvSpPr>
        <p:spPr>
          <a:xfrm rot="3136532" flipH="1" flipV="1">
            <a:off x="1889919" y="4079081"/>
            <a:ext cx="193675" cy="169863"/>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1" fmla="*/ 282090 w 560550"/>
              <a:gd name="connsiteY0-2" fmla="*/ 0 h 493591"/>
              <a:gd name="connsiteX1-3" fmla="*/ 307359 w 560550"/>
              <a:gd name="connsiteY1-4" fmla="*/ 19328 h 493591"/>
              <a:gd name="connsiteX2-5" fmla="*/ 322151 w 560550"/>
              <a:gd name="connsiteY2-6" fmla="*/ 46641 h 493591"/>
              <a:gd name="connsiteX3-7" fmla="*/ 422483 w 560550"/>
              <a:gd name="connsiteY3-8" fmla="*/ 244308 h 493591"/>
              <a:gd name="connsiteX4-9" fmla="*/ 426075 w 560550"/>
              <a:gd name="connsiteY4-10" fmla="*/ 252279 h 493591"/>
              <a:gd name="connsiteX5-11" fmla="*/ 549713 w 560550"/>
              <a:gd name="connsiteY5-12" fmla="*/ 442022 h 493591"/>
              <a:gd name="connsiteX6-13" fmla="*/ 553726 w 560550"/>
              <a:gd name="connsiteY6-14" fmla="*/ 448555 h 493591"/>
              <a:gd name="connsiteX7-15" fmla="*/ 557360 w 560550"/>
              <a:gd name="connsiteY7-16" fmla="*/ 480662 h 493591"/>
              <a:gd name="connsiteX8-17" fmla="*/ 557111 w 560550"/>
              <a:gd name="connsiteY8-18" fmla="*/ 481348 h 493591"/>
              <a:gd name="connsiteX9-19" fmla="*/ 527738 w 560550"/>
              <a:gd name="connsiteY9-20" fmla="*/ 493568 h 493591"/>
              <a:gd name="connsiteX10-21" fmla="*/ 496688 w 560550"/>
              <a:gd name="connsiteY10-22" fmla="*/ 492722 h 493591"/>
              <a:gd name="connsiteX11-23" fmla="*/ 275338 w 560550"/>
              <a:gd name="connsiteY11-24" fmla="*/ 480778 h 493591"/>
              <a:gd name="connsiteX12-25" fmla="*/ 275975 w 560550"/>
              <a:gd name="connsiteY12-26" fmla="*/ 480403 h 493591"/>
              <a:gd name="connsiteX13-27" fmla="*/ 266629 w 560550"/>
              <a:gd name="connsiteY13-28" fmla="*/ 479903 h 493591"/>
              <a:gd name="connsiteX14-29" fmla="*/ 40497 w 560550"/>
              <a:gd name="connsiteY14-30" fmla="*/ 492105 h 493591"/>
              <a:gd name="connsiteX15-31" fmla="*/ 32832 w 560550"/>
              <a:gd name="connsiteY15-32" fmla="*/ 492314 h 493591"/>
              <a:gd name="connsiteX16-33" fmla="*/ 3210 w 560550"/>
              <a:gd name="connsiteY16-34" fmla="*/ 479408 h 493591"/>
              <a:gd name="connsiteX17-35" fmla="*/ 2740 w 560550"/>
              <a:gd name="connsiteY17-36" fmla="*/ 478849 h 493591"/>
              <a:gd name="connsiteX18-37" fmla="*/ 6844 w 560550"/>
              <a:gd name="connsiteY18-38" fmla="*/ 447301 h 493591"/>
              <a:gd name="connsiteX19-39" fmla="*/ 23102 w 560550"/>
              <a:gd name="connsiteY19-40" fmla="*/ 420834 h 493591"/>
              <a:gd name="connsiteX20-41" fmla="*/ 144121 w 560550"/>
              <a:gd name="connsiteY20-42" fmla="*/ 235111 h 493591"/>
              <a:gd name="connsiteX21-43" fmla="*/ 144127 w 560550"/>
              <a:gd name="connsiteY21-44" fmla="*/ 235851 h 493591"/>
              <a:gd name="connsiteX22-45" fmla="*/ 149231 w 560550"/>
              <a:gd name="connsiteY22-46" fmla="*/ 228009 h 493591"/>
              <a:gd name="connsiteX23-47" fmla="*/ 251731 w 560550"/>
              <a:gd name="connsiteY23-48" fmla="*/ 26070 h 493591"/>
              <a:gd name="connsiteX24-49" fmla="*/ 255383 w 560550"/>
              <a:gd name="connsiteY24-50" fmla="*/ 19328 h 493591"/>
              <a:gd name="connsiteX25-51" fmla="*/ 281371 w 560550"/>
              <a:gd name="connsiteY25-52" fmla="*/ 127 h 493591"/>
              <a:gd name="connsiteX26-53" fmla="*/ 282090 w 560550"/>
              <a:gd name="connsiteY26-54" fmla="*/ 0 h 493591"/>
              <a:gd name="connsiteX0-55" fmla="*/ 282090 w 560550"/>
              <a:gd name="connsiteY0-56" fmla="*/ 0 h 493591"/>
              <a:gd name="connsiteX1-57" fmla="*/ 307359 w 560550"/>
              <a:gd name="connsiteY1-58" fmla="*/ 19328 h 493591"/>
              <a:gd name="connsiteX2-59" fmla="*/ 322151 w 560550"/>
              <a:gd name="connsiteY2-60" fmla="*/ 46641 h 493591"/>
              <a:gd name="connsiteX3-61" fmla="*/ 426075 w 560550"/>
              <a:gd name="connsiteY3-62" fmla="*/ 252279 h 493591"/>
              <a:gd name="connsiteX4-63" fmla="*/ 549713 w 560550"/>
              <a:gd name="connsiteY4-64" fmla="*/ 442022 h 493591"/>
              <a:gd name="connsiteX5-65" fmla="*/ 553726 w 560550"/>
              <a:gd name="connsiteY5-66" fmla="*/ 448555 h 493591"/>
              <a:gd name="connsiteX6-67" fmla="*/ 557360 w 560550"/>
              <a:gd name="connsiteY6-68" fmla="*/ 480662 h 493591"/>
              <a:gd name="connsiteX7-69" fmla="*/ 557111 w 560550"/>
              <a:gd name="connsiteY7-70" fmla="*/ 481348 h 493591"/>
              <a:gd name="connsiteX8-71" fmla="*/ 527738 w 560550"/>
              <a:gd name="connsiteY8-72" fmla="*/ 493568 h 493591"/>
              <a:gd name="connsiteX9-73" fmla="*/ 496688 w 560550"/>
              <a:gd name="connsiteY9-74" fmla="*/ 492722 h 493591"/>
              <a:gd name="connsiteX10-75" fmla="*/ 275338 w 560550"/>
              <a:gd name="connsiteY10-76" fmla="*/ 480778 h 493591"/>
              <a:gd name="connsiteX11-77" fmla="*/ 275975 w 560550"/>
              <a:gd name="connsiteY11-78" fmla="*/ 480403 h 493591"/>
              <a:gd name="connsiteX12-79" fmla="*/ 266629 w 560550"/>
              <a:gd name="connsiteY12-80" fmla="*/ 479903 h 493591"/>
              <a:gd name="connsiteX13-81" fmla="*/ 40497 w 560550"/>
              <a:gd name="connsiteY13-82" fmla="*/ 492105 h 493591"/>
              <a:gd name="connsiteX14-83" fmla="*/ 32832 w 560550"/>
              <a:gd name="connsiteY14-84" fmla="*/ 492314 h 493591"/>
              <a:gd name="connsiteX15-85" fmla="*/ 3210 w 560550"/>
              <a:gd name="connsiteY15-86" fmla="*/ 479408 h 493591"/>
              <a:gd name="connsiteX16-87" fmla="*/ 2740 w 560550"/>
              <a:gd name="connsiteY16-88" fmla="*/ 478849 h 493591"/>
              <a:gd name="connsiteX17-89" fmla="*/ 6844 w 560550"/>
              <a:gd name="connsiteY17-90" fmla="*/ 447301 h 493591"/>
              <a:gd name="connsiteX18-91" fmla="*/ 23102 w 560550"/>
              <a:gd name="connsiteY18-92" fmla="*/ 420834 h 493591"/>
              <a:gd name="connsiteX19-93" fmla="*/ 144121 w 560550"/>
              <a:gd name="connsiteY19-94" fmla="*/ 235111 h 493591"/>
              <a:gd name="connsiteX20-95" fmla="*/ 144127 w 560550"/>
              <a:gd name="connsiteY20-96" fmla="*/ 235851 h 493591"/>
              <a:gd name="connsiteX21-97" fmla="*/ 149231 w 560550"/>
              <a:gd name="connsiteY21-98" fmla="*/ 228009 h 493591"/>
              <a:gd name="connsiteX22-99" fmla="*/ 251731 w 560550"/>
              <a:gd name="connsiteY22-100" fmla="*/ 26070 h 493591"/>
              <a:gd name="connsiteX23-101" fmla="*/ 255383 w 560550"/>
              <a:gd name="connsiteY23-102" fmla="*/ 19328 h 493591"/>
              <a:gd name="connsiteX24-103" fmla="*/ 281371 w 560550"/>
              <a:gd name="connsiteY24-104" fmla="*/ 127 h 493591"/>
              <a:gd name="connsiteX25-105" fmla="*/ 282090 w 560550"/>
              <a:gd name="connsiteY25-106" fmla="*/ 0 h 493591"/>
              <a:gd name="connsiteX0-107" fmla="*/ 282090 w 560550"/>
              <a:gd name="connsiteY0-108" fmla="*/ 0 h 493591"/>
              <a:gd name="connsiteX1-109" fmla="*/ 307359 w 560550"/>
              <a:gd name="connsiteY1-110" fmla="*/ 19328 h 493591"/>
              <a:gd name="connsiteX2-111" fmla="*/ 322151 w 560550"/>
              <a:gd name="connsiteY2-112" fmla="*/ 46641 h 493591"/>
              <a:gd name="connsiteX3-113" fmla="*/ 426075 w 560550"/>
              <a:gd name="connsiteY3-114" fmla="*/ 252279 h 493591"/>
              <a:gd name="connsiteX4-115" fmla="*/ 549713 w 560550"/>
              <a:gd name="connsiteY4-116" fmla="*/ 442022 h 493591"/>
              <a:gd name="connsiteX5-117" fmla="*/ 553726 w 560550"/>
              <a:gd name="connsiteY5-118" fmla="*/ 448555 h 493591"/>
              <a:gd name="connsiteX6-119" fmla="*/ 557360 w 560550"/>
              <a:gd name="connsiteY6-120" fmla="*/ 480662 h 493591"/>
              <a:gd name="connsiteX7-121" fmla="*/ 557111 w 560550"/>
              <a:gd name="connsiteY7-122" fmla="*/ 481348 h 493591"/>
              <a:gd name="connsiteX8-123" fmla="*/ 527738 w 560550"/>
              <a:gd name="connsiteY8-124" fmla="*/ 493568 h 493591"/>
              <a:gd name="connsiteX9-125" fmla="*/ 496688 w 560550"/>
              <a:gd name="connsiteY9-126" fmla="*/ 492722 h 493591"/>
              <a:gd name="connsiteX10-127" fmla="*/ 275338 w 560550"/>
              <a:gd name="connsiteY10-128" fmla="*/ 480778 h 493591"/>
              <a:gd name="connsiteX11-129" fmla="*/ 275975 w 560550"/>
              <a:gd name="connsiteY11-130" fmla="*/ 480403 h 493591"/>
              <a:gd name="connsiteX12-131" fmla="*/ 266629 w 560550"/>
              <a:gd name="connsiteY12-132" fmla="*/ 479903 h 493591"/>
              <a:gd name="connsiteX13-133" fmla="*/ 40497 w 560550"/>
              <a:gd name="connsiteY13-134" fmla="*/ 492105 h 493591"/>
              <a:gd name="connsiteX14-135" fmla="*/ 32832 w 560550"/>
              <a:gd name="connsiteY14-136" fmla="*/ 492314 h 493591"/>
              <a:gd name="connsiteX15-137" fmla="*/ 3210 w 560550"/>
              <a:gd name="connsiteY15-138" fmla="*/ 479408 h 493591"/>
              <a:gd name="connsiteX16-139" fmla="*/ 2740 w 560550"/>
              <a:gd name="connsiteY16-140" fmla="*/ 478849 h 493591"/>
              <a:gd name="connsiteX17-141" fmla="*/ 6844 w 560550"/>
              <a:gd name="connsiteY17-142" fmla="*/ 447301 h 493591"/>
              <a:gd name="connsiteX18-143" fmla="*/ 23102 w 560550"/>
              <a:gd name="connsiteY18-144" fmla="*/ 420834 h 493591"/>
              <a:gd name="connsiteX19-145" fmla="*/ 144121 w 560550"/>
              <a:gd name="connsiteY19-146" fmla="*/ 235111 h 493591"/>
              <a:gd name="connsiteX20-147" fmla="*/ 144127 w 560550"/>
              <a:gd name="connsiteY20-148" fmla="*/ 235851 h 493591"/>
              <a:gd name="connsiteX21-149" fmla="*/ 149231 w 560550"/>
              <a:gd name="connsiteY21-150" fmla="*/ 228009 h 493591"/>
              <a:gd name="connsiteX22-151" fmla="*/ 251731 w 560550"/>
              <a:gd name="connsiteY22-152" fmla="*/ 26070 h 493591"/>
              <a:gd name="connsiteX23-153" fmla="*/ 255383 w 560550"/>
              <a:gd name="connsiteY23-154" fmla="*/ 19328 h 493591"/>
              <a:gd name="connsiteX24-155" fmla="*/ 281371 w 560550"/>
              <a:gd name="connsiteY24-156" fmla="*/ 127 h 493591"/>
              <a:gd name="connsiteX25-157" fmla="*/ 282090 w 560550"/>
              <a:gd name="connsiteY25-158" fmla="*/ 0 h 493591"/>
              <a:gd name="connsiteX0-159" fmla="*/ 282090 w 560550"/>
              <a:gd name="connsiteY0-160" fmla="*/ 0 h 493591"/>
              <a:gd name="connsiteX1-161" fmla="*/ 307359 w 560550"/>
              <a:gd name="connsiteY1-162" fmla="*/ 19328 h 493591"/>
              <a:gd name="connsiteX2-163" fmla="*/ 322151 w 560550"/>
              <a:gd name="connsiteY2-164" fmla="*/ 46641 h 493591"/>
              <a:gd name="connsiteX3-165" fmla="*/ 426075 w 560550"/>
              <a:gd name="connsiteY3-166" fmla="*/ 252279 h 493591"/>
              <a:gd name="connsiteX4-167" fmla="*/ 549713 w 560550"/>
              <a:gd name="connsiteY4-168" fmla="*/ 442022 h 493591"/>
              <a:gd name="connsiteX5-169" fmla="*/ 553726 w 560550"/>
              <a:gd name="connsiteY5-170" fmla="*/ 448555 h 493591"/>
              <a:gd name="connsiteX6-171" fmla="*/ 557360 w 560550"/>
              <a:gd name="connsiteY6-172" fmla="*/ 480662 h 493591"/>
              <a:gd name="connsiteX7-173" fmla="*/ 557111 w 560550"/>
              <a:gd name="connsiteY7-174" fmla="*/ 481348 h 493591"/>
              <a:gd name="connsiteX8-175" fmla="*/ 527738 w 560550"/>
              <a:gd name="connsiteY8-176" fmla="*/ 493568 h 493591"/>
              <a:gd name="connsiteX9-177" fmla="*/ 496688 w 560550"/>
              <a:gd name="connsiteY9-178" fmla="*/ 492722 h 493591"/>
              <a:gd name="connsiteX10-179" fmla="*/ 275338 w 560550"/>
              <a:gd name="connsiteY10-180" fmla="*/ 480778 h 493591"/>
              <a:gd name="connsiteX11-181" fmla="*/ 275975 w 560550"/>
              <a:gd name="connsiteY11-182" fmla="*/ 480403 h 493591"/>
              <a:gd name="connsiteX12-183" fmla="*/ 266629 w 560550"/>
              <a:gd name="connsiteY12-184" fmla="*/ 479903 h 493591"/>
              <a:gd name="connsiteX13-185" fmla="*/ 40497 w 560550"/>
              <a:gd name="connsiteY13-186" fmla="*/ 492105 h 493591"/>
              <a:gd name="connsiteX14-187" fmla="*/ 32832 w 560550"/>
              <a:gd name="connsiteY14-188" fmla="*/ 492314 h 493591"/>
              <a:gd name="connsiteX15-189" fmla="*/ 3210 w 560550"/>
              <a:gd name="connsiteY15-190" fmla="*/ 479408 h 493591"/>
              <a:gd name="connsiteX16-191" fmla="*/ 2740 w 560550"/>
              <a:gd name="connsiteY16-192" fmla="*/ 478849 h 493591"/>
              <a:gd name="connsiteX17-193" fmla="*/ 6844 w 560550"/>
              <a:gd name="connsiteY17-194" fmla="*/ 447301 h 493591"/>
              <a:gd name="connsiteX18-195" fmla="*/ 23102 w 560550"/>
              <a:gd name="connsiteY18-196" fmla="*/ 420834 h 493591"/>
              <a:gd name="connsiteX19-197" fmla="*/ 144121 w 560550"/>
              <a:gd name="connsiteY19-198" fmla="*/ 235111 h 493591"/>
              <a:gd name="connsiteX20-199" fmla="*/ 149231 w 560550"/>
              <a:gd name="connsiteY20-200" fmla="*/ 228009 h 493591"/>
              <a:gd name="connsiteX21-201" fmla="*/ 251731 w 560550"/>
              <a:gd name="connsiteY21-202" fmla="*/ 26070 h 493591"/>
              <a:gd name="connsiteX22-203" fmla="*/ 255383 w 560550"/>
              <a:gd name="connsiteY22-204" fmla="*/ 19328 h 493591"/>
              <a:gd name="connsiteX23-205" fmla="*/ 281371 w 560550"/>
              <a:gd name="connsiteY23-206" fmla="*/ 127 h 493591"/>
              <a:gd name="connsiteX24-207" fmla="*/ 282090 w 560550"/>
              <a:gd name="connsiteY24-208" fmla="*/ 0 h 493591"/>
              <a:gd name="connsiteX0-209" fmla="*/ 282090 w 560550"/>
              <a:gd name="connsiteY0-210" fmla="*/ 0 h 493591"/>
              <a:gd name="connsiteX1-211" fmla="*/ 307359 w 560550"/>
              <a:gd name="connsiteY1-212" fmla="*/ 19328 h 493591"/>
              <a:gd name="connsiteX2-213" fmla="*/ 322151 w 560550"/>
              <a:gd name="connsiteY2-214" fmla="*/ 46641 h 493591"/>
              <a:gd name="connsiteX3-215" fmla="*/ 426075 w 560550"/>
              <a:gd name="connsiteY3-216" fmla="*/ 252279 h 493591"/>
              <a:gd name="connsiteX4-217" fmla="*/ 549713 w 560550"/>
              <a:gd name="connsiteY4-218" fmla="*/ 442022 h 493591"/>
              <a:gd name="connsiteX5-219" fmla="*/ 553726 w 560550"/>
              <a:gd name="connsiteY5-220" fmla="*/ 448555 h 493591"/>
              <a:gd name="connsiteX6-221" fmla="*/ 557360 w 560550"/>
              <a:gd name="connsiteY6-222" fmla="*/ 480662 h 493591"/>
              <a:gd name="connsiteX7-223" fmla="*/ 557111 w 560550"/>
              <a:gd name="connsiteY7-224" fmla="*/ 481348 h 493591"/>
              <a:gd name="connsiteX8-225" fmla="*/ 527738 w 560550"/>
              <a:gd name="connsiteY8-226" fmla="*/ 493568 h 493591"/>
              <a:gd name="connsiteX9-227" fmla="*/ 496688 w 560550"/>
              <a:gd name="connsiteY9-228" fmla="*/ 492722 h 493591"/>
              <a:gd name="connsiteX10-229" fmla="*/ 275338 w 560550"/>
              <a:gd name="connsiteY10-230" fmla="*/ 480778 h 493591"/>
              <a:gd name="connsiteX11-231" fmla="*/ 275975 w 560550"/>
              <a:gd name="connsiteY11-232" fmla="*/ 480403 h 493591"/>
              <a:gd name="connsiteX12-233" fmla="*/ 266629 w 560550"/>
              <a:gd name="connsiteY12-234" fmla="*/ 479903 h 493591"/>
              <a:gd name="connsiteX13-235" fmla="*/ 40497 w 560550"/>
              <a:gd name="connsiteY13-236" fmla="*/ 492105 h 493591"/>
              <a:gd name="connsiteX14-237" fmla="*/ 32832 w 560550"/>
              <a:gd name="connsiteY14-238" fmla="*/ 492314 h 493591"/>
              <a:gd name="connsiteX15-239" fmla="*/ 3210 w 560550"/>
              <a:gd name="connsiteY15-240" fmla="*/ 479408 h 493591"/>
              <a:gd name="connsiteX16-241" fmla="*/ 2740 w 560550"/>
              <a:gd name="connsiteY16-242" fmla="*/ 478849 h 493591"/>
              <a:gd name="connsiteX17-243" fmla="*/ 6844 w 560550"/>
              <a:gd name="connsiteY17-244" fmla="*/ 447301 h 493591"/>
              <a:gd name="connsiteX18-245" fmla="*/ 23102 w 560550"/>
              <a:gd name="connsiteY18-246" fmla="*/ 420834 h 493591"/>
              <a:gd name="connsiteX19-247" fmla="*/ 149231 w 560550"/>
              <a:gd name="connsiteY19-248" fmla="*/ 228009 h 493591"/>
              <a:gd name="connsiteX20-249" fmla="*/ 251731 w 560550"/>
              <a:gd name="connsiteY20-250" fmla="*/ 26070 h 493591"/>
              <a:gd name="connsiteX21-251" fmla="*/ 255383 w 560550"/>
              <a:gd name="connsiteY21-252" fmla="*/ 19328 h 493591"/>
              <a:gd name="connsiteX22-253" fmla="*/ 281371 w 560550"/>
              <a:gd name="connsiteY22-254" fmla="*/ 127 h 493591"/>
              <a:gd name="connsiteX23-255" fmla="*/ 282090 w 560550"/>
              <a:gd name="connsiteY23-256" fmla="*/ 0 h 493591"/>
              <a:gd name="connsiteX0-257" fmla="*/ 282090 w 560550"/>
              <a:gd name="connsiteY0-258" fmla="*/ 0 h 493591"/>
              <a:gd name="connsiteX1-259" fmla="*/ 307359 w 560550"/>
              <a:gd name="connsiteY1-260" fmla="*/ 19328 h 493591"/>
              <a:gd name="connsiteX2-261" fmla="*/ 322151 w 560550"/>
              <a:gd name="connsiteY2-262" fmla="*/ 46641 h 493591"/>
              <a:gd name="connsiteX3-263" fmla="*/ 426075 w 560550"/>
              <a:gd name="connsiteY3-264" fmla="*/ 252279 h 493591"/>
              <a:gd name="connsiteX4-265" fmla="*/ 549713 w 560550"/>
              <a:gd name="connsiteY4-266" fmla="*/ 442022 h 493591"/>
              <a:gd name="connsiteX5-267" fmla="*/ 553726 w 560550"/>
              <a:gd name="connsiteY5-268" fmla="*/ 448555 h 493591"/>
              <a:gd name="connsiteX6-269" fmla="*/ 557360 w 560550"/>
              <a:gd name="connsiteY6-270" fmla="*/ 480662 h 493591"/>
              <a:gd name="connsiteX7-271" fmla="*/ 557111 w 560550"/>
              <a:gd name="connsiteY7-272" fmla="*/ 481348 h 493591"/>
              <a:gd name="connsiteX8-273" fmla="*/ 527738 w 560550"/>
              <a:gd name="connsiteY8-274" fmla="*/ 493568 h 493591"/>
              <a:gd name="connsiteX9-275" fmla="*/ 496688 w 560550"/>
              <a:gd name="connsiteY9-276" fmla="*/ 492722 h 493591"/>
              <a:gd name="connsiteX10-277" fmla="*/ 275338 w 560550"/>
              <a:gd name="connsiteY10-278" fmla="*/ 480778 h 493591"/>
              <a:gd name="connsiteX11-279" fmla="*/ 275975 w 560550"/>
              <a:gd name="connsiteY11-280" fmla="*/ 480403 h 493591"/>
              <a:gd name="connsiteX12-281" fmla="*/ 266629 w 560550"/>
              <a:gd name="connsiteY12-282" fmla="*/ 479903 h 493591"/>
              <a:gd name="connsiteX13-283" fmla="*/ 40497 w 560550"/>
              <a:gd name="connsiteY13-284" fmla="*/ 492105 h 493591"/>
              <a:gd name="connsiteX14-285" fmla="*/ 32832 w 560550"/>
              <a:gd name="connsiteY14-286" fmla="*/ 492314 h 493591"/>
              <a:gd name="connsiteX15-287" fmla="*/ 3210 w 560550"/>
              <a:gd name="connsiteY15-288" fmla="*/ 479408 h 493591"/>
              <a:gd name="connsiteX16-289" fmla="*/ 2740 w 560550"/>
              <a:gd name="connsiteY16-290" fmla="*/ 478849 h 493591"/>
              <a:gd name="connsiteX17-291" fmla="*/ 6844 w 560550"/>
              <a:gd name="connsiteY17-292" fmla="*/ 447301 h 493591"/>
              <a:gd name="connsiteX18-293" fmla="*/ 23102 w 560550"/>
              <a:gd name="connsiteY18-294" fmla="*/ 420834 h 493591"/>
              <a:gd name="connsiteX19-295" fmla="*/ 149231 w 560550"/>
              <a:gd name="connsiteY19-296" fmla="*/ 228009 h 493591"/>
              <a:gd name="connsiteX20-297" fmla="*/ 251731 w 560550"/>
              <a:gd name="connsiteY20-298" fmla="*/ 26070 h 493591"/>
              <a:gd name="connsiteX21-299" fmla="*/ 255383 w 560550"/>
              <a:gd name="connsiteY21-300" fmla="*/ 19328 h 493591"/>
              <a:gd name="connsiteX22-301" fmla="*/ 281371 w 560550"/>
              <a:gd name="connsiteY22-302" fmla="*/ 127 h 493591"/>
              <a:gd name="connsiteX23-303" fmla="*/ 282090 w 560550"/>
              <a:gd name="connsiteY23-304" fmla="*/ 0 h 493591"/>
              <a:gd name="connsiteX0-305" fmla="*/ 282090 w 560550"/>
              <a:gd name="connsiteY0-306" fmla="*/ 0 h 493591"/>
              <a:gd name="connsiteX1-307" fmla="*/ 307359 w 560550"/>
              <a:gd name="connsiteY1-308" fmla="*/ 19328 h 493591"/>
              <a:gd name="connsiteX2-309" fmla="*/ 322151 w 560550"/>
              <a:gd name="connsiteY2-310" fmla="*/ 46641 h 493591"/>
              <a:gd name="connsiteX3-311" fmla="*/ 426075 w 560550"/>
              <a:gd name="connsiteY3-312" fmla="*/ 252279 h 493591"/>
              <a:gd name="connsiteX4-313" fmla="*/ 549713 w 560550"/>
              <a:gd name="connsiteY4-314" fmla="*/ 442022 h 493591"/>
              <a:gd name="connsiteX5-315" fmla="*/ 553726 w 560550"/>
              <a:gd name="connsiteY5-316" fmla="*/ 448555 h 493591"/>
              <a:gd name="connsiteX6-317" fmla="*/ 557360 w 560550"/>
              <a:gd name="connsiteY6-318" fmla="*/ 480662 h 493591"/>
              <a:gd name="connsiteX7-319" fmla="*/ 557111 w 560550"/>
              <a:gd name="connsiteY7-320" fmla="*/ 481348 h 493591"/>
              <a:gd name="connsiteX8-321" fmla="*/ 527738 w 560550"/>
              <a:gd name="connsiteY8-322" fmla="*/ 493568 h 493591"/>
              <a:gd name="connsiteX9-323" fmla="*/ 496688 w 560550"/>
              <a:gd name="connsiteY9-324" fmla="*/ 492722 h 493591"/>
              <a:gd name="connsiteX10-325" fmla="*/ 275338 w 560550"/>
              <a:gd name="connsiteY10-326" fmla="*/ 480778 h 493591"/>
              <a:gd name="connsiteX11-327" fmla="*/ 266629 w 560550"/>
              <a:gd name="connsiteY11-328" fmla="*/ 479903 h 493591"/>
              <a:gd name="connsiteX12-329" fmla="*/ 40497 w 560550"/>
              <a:gd name="connsiteY12-330" fmla="*/ 492105 h 493591"/>
              <a:gd name="connsiteX13-331" fmla="*/ 32832 w 560550"/>
              <a:gd name="connsiteY13-332" fmla="*/ 492314 h 493591"/>
              <a:gd name="connsiteX14-333" fmla="*/ 3210 w 560550"/>
              <a:gd name="connsiteY14-334" fmla="*/ 479408 h 493591"/>
              <a:gd name="connsiteX15-335" fmla="*/ 2740 w 560550"/>
              <a:gd name="connsiteY15-336" fmla="*/ 478849 h 493591"/>
              <a:gd name="connsiteX16-337" fmla="*/ 6844 w 560550"/>
              <a:gd name="connsiteY16-338" fmla="*/ 447301 h 493591"/>
              <a:gd name="connsiteX17-339" fmla="*/ 23102 w 560550"/>
              <a:gd name="connsiteY17-340" fmla="*/ 420834 h 493591"/>
              <a:gd name="connsiteX18-341" fmla="*/ 149231 w 560550"/>
              <a:gd name="connsiteY18-342" fmla="*/ 228009 h 493591"/>
              <a:gd name="connsiteX19-343" fmla="*/ 251731 w 560550"/>
              <a:gd name="connsiteY19-344" fmla="*/ 26070 h 493591"/>
              <a:gd name="connsiteX20-345" fmla="*/ 255383 w 560550"/>
              <a:gd name="connsiteY20-346" fmla="*/ 19328 h 493591"/>
              <a:gd name="connsiteX21-347" fmla="*/ 281371 w 560550"/>
              <a:gd name="connsiteY21-348" fmla="*/ 127 h 493591"/>
              <a:gd name="connsiteX22-349" fmla="*/ 282090 w 560550"/>
              <a:gd name="connsiteY22-350" fmla="*/ 0 h 493591"/>
              <a:gd name="connsiteX0-351" fmla="*/ 282090 w 560550"/>
              <a:gd name="connsiteY0-352" fmla="*/ 0 h 493591"/>
              <a:gd name="connsiteX1-353" fmla="*/ 307359 w 560550"/>
              <a:gd name="connsiteY1-354" fmla="*/ 19328 h 493591"/>
              <a:gd name="connsiteX2-355" fmla="*/ 322151 w 560550"/>
              <a:gd name="connsiteY2-356" fmla="*/ 46641 h 493591"/>
              <a:gd name="connsiteX3-357" fmla="*/ 426075 w 560550"/>
              <a:gd name="connsiteY3-358" fmla="*/ 252279 h 493591"/>
              <a:gd name="connsiteX4-359" fmla="*/ 549713 w 560550"/>
              <a:gd name="connsiteY4-360" fmla="*/ 442022 h 493591"/>
              <a:gd name="connsiteX5-361" fmla="*/ 553726 w 560550"/>
              <a:gd name="connsiteY5-362" fmla="*/ 448555 h 493591"/>
              <a:gd name="connsiteX6-363" fmla="*/ 557360 w 560550"/>
              <a:gd name="connsiteY6-364" fmla="*/ 480662 h 493591"/>
              <a:gd name="connsiteX7-365" fmla="*/ 557111 w 560550"/>
              <a:gd name="connsiteY7-366" fmla="*/ 481348 h 493591"/>
              <a:gd name="connsiteX8-367" fmla="*/ 527738 w 560550"/>
              <a:gd name="connsiteY8-368" fmla="*/ 493568 h 493591"/>
              <a:gd name="connsiteX9-369" fmla="*/ 496688 w 560550"/>
              <a:gd name="connsiteY9-370" fmla="*/ 492722 h 493591"/>
              <a:gd name="connsiteX10-371" fmla="*/ 266629 w 560550"/>
              <a:gd name="connsiteY10-372" fmla="*/ 479903 h 493591"/>
              <a:gd name="connsiteX11-373" fmla="*/ 40497 w 560550"/>
              <a:gd name="connsiteY11-374" fmla="*/ 492105 h 493591"/>
              <a:gd name="connsiteX12-375" fmla="*/ 32832 w 560550"/>
              <a:gd name="connsiteY12-376" fmla="*/ 492314 h 493591"/>
              <a:gd name="connsiteX13-377" fmla="*/ 3210 w 560550"/>
              <a:gd name="connsiteY13-378" fmla="*/ 479408 h 493591"/>
              <a:gd name="connsiteX14-379" fmla="*/ 2740 w 560550"/>
              <a:gd name="connsiteY14-380" fmla="*/ 478849 h 493591"/>
              <a:gd name="connsiteX15-381" fmla="*/ 6844 w 560550"/>
              <a:gd name="connsiteY15-382" fmla="*/ 447301 h 493591"/>
              <a:gd name="connsiteX16-383" fmla="*/ 23102 w 560550"/>
              <a:gd name="connsiteY16-384" fmla="*/ 420834 h 493591"/>
              <a:gd name="connsiteX17-385" fmla="*/ 149231 w 560550"/>
              <a:gd name="connsiteY17-386" fmla="*/ 228009 h 493591"/>
              <a:gd name="connsiteX18-387" fmla="*/ 251731 w 560550"/>
              <a:gd name="connsiteY18-388" fmla="*/ 26070 h 493591"/>
              <a:gd name="connsiteX19-389" fmla="*/ 255383 w 560550"/>
              <a:gd name="connsiteY19-390" fmla="*/ 19328 h 493591"/>
              <a:gd name="connsiteX20-391" fmla="*/ 281371 w 560550"/>
              <a:gd name="connsiteY20-392" fmla="*/ 127 h 493591"/>
              <a:gd name="connsiteX21-393" fmla="*/ 282090 w 560550"/>
              <a:gd name="connsiteY21-394" fmla="*/ 0 h 493591"/>
              <a:gd name="connsiteX0-395" fmla="*/ 282090 w 560550"/>
              <a:gd name="connsiteY0-396" fmla="*/ 0 h 493591"/>
              <a:gd name="connsiteX1-397" fmla="*/ 307359 w 560550"/>
              <a:gd name="connsiteY1-398" fmla="*/ 19328 h 493591"/>
              <a:gd name="connsiteX2-399" fmla="*/ 322151 w 560550"/>
              <a:gd name="connsiteY2-400" fmla="*/ 46641 h 493591"/>
              <a:gd name="connsiteX3-401" fmla="*/ 426075 w 560550"/>
              <a:gd name="connsiteY3-402" fmla="*/ 252279 h 493591"/>
              <a:gd name="connsiteX4-403" fmla="*/ 549713 w 560550"/>
              <a:gd name="connsiteY4-404" fmla="*/ 442022 h 493591"/>
              <a:gd name="connsiteX5-405" fmla="*/ 553726 w 560550"/>
              <a:gd name="connsiteY5-406" fmla="*/ 448555 h 493591"/>
              <a:gd name="connsiteX6-407" fmla="*/ 557360 w 560550"/>
              <a:gd name="connsiteY6-408" fmla="*/ 480662 h 493591"/>
              <a:gd name="connsiteX7-409" fmla="*/ 557111 w 560550"/>
              <a:gd name="connsiteY7-410" fmla="*/ 481348 h 493591"/>
              <a:gd name="connsiteX8-411" fmla="*/ 527738 w 560550"/>
              <a:gd name="connsiteY8-412" fmla="*/ 493568 h 493591"/>
              <a:gd name="connsiteX9-413" fmla="*/ 496688 w 560550"/>
              <a:gd name="connsiteY9-414" fmla="*/ 492722 h 493591"/>
              <a:gd name="connsiteX10-415" fmla="*/ 266629 w 560550"/>
              <a:gd name="connsiteY10-416" fmla="*/ 479903 h 493591"/>
              <a:gd name="connsiteX11-417" fmla="*/ 40497 w 560550"/>
              <a:gd name="connsiteY11-418" fmla="*/ 492105 h 493591"/>
              <a:gd name="connsiteX12-419" fmla="*/ 32832 w 560550"/>
              <a:gd name="connsiteY12-420" fmla="*/ 492314 h 493591"/>
              <a:gd name="connsiteX13-421" fmla="*/ 3210 w 560550"/>
              <a:gd name="connsiteY13-422" fmla="*/ 479408 h 493591"/>
              <a:gd name="connsiteX14-423" fmla="*/ 2740 w 560550"/>
              <a:gd name="connsiteY14-424" fmla="*/ 478849 h 493591"/>
              <a:gd name="connsiteX15-425" fmla="*/ 6844 w 560550"/>
              <a:gd name="connsiteY15-426" fmla="*/ 447301 h 493591"/>
              <a:gd name="connsiteX16-427" fmla="*/ 23102 w 560550"/>
              <a:gd name="connsiteY16-428" fmla="*/ 420834 h 493591"/>
              <a:gd name="connsiteX17-429" fmla="*/ 149231 w 560550"/>
              <a:gd name="connsiteY17-430" fmla="*/ 228009 h 493591"/>
              <a:gd name="connsiteX18-431" fmla="*/ 251731 w 560550"/>
              <a:gd name="connsiteY18-432" fmla="*/ 26070 h 493591"/>
              <a:gd name="connsiteX19-433" fmla="*/ 255383 w 560550"/>
              <a:gd name="connsiteY19-434" fmla="*/ 19328 h 493591"/>
              <a:gd name="connsiteX20-435" fmla="*/ 281371 w 560550"/>
              <a:gd name="connsiteY20-436" fmla="*/ 127 h 493591"/>
              <a:gd name="connsiteX21-437" fmla="*/ 282090 w 560550"/>
              <a:gd name="connsiteY21-438" fmla="*/ 0 h 4935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buFontTx/>
              <a:buNone/>
              <a:defRPr/>
            </a:pPr>
            <a:endParaRPr lang="zh-CN" altLang="en-US">
              <a:solidFill>
                <a:srgbClr val="FFFFFF"/>
              </a:solidFill>
              <a:latin typeface="微软雅黑" panose="020B0503020204020204" charset="-122"/>
              <a:cs typeface="Arial" panose="020B0604020202020204" pitchFamily="34" charset="0"/>
            </a:endParaRPr>
          </a:p>
        </p:txBody>
      </p:sp>
      <p:sp>
        <p:nvSpPr>
          <p:cNvPr id="2" name="标题 1"/>
          <p:cNvSpPr>
            <a:spLocks noGrp="1"/>
          </p:cNvSpPr>
          <p:nvPr>
            <p:ph type="title"/>
            <p:custDataLst>
              <p:tags r:id="rId17"/>
            </p:custDataLst>
          </p:nvPr>
        </p:nvSpPr>
        <p:spPr>
          <a:xfrm>
            <a:off x="4730750" y="2895613"/>
            <a:ext cx="4979670" cy="564898"/>
          </a:xfrm>
        </p:spPr>
        <p:txBody>
          <a:bodyPr anchor="b">
            <a:normAutofit/>
          </a:bodyPr>
          <a:lstStyle>
            <a:lvl1pPr>
              <a:defRPr sz="2800" b="1">
                <a:solidFill>
                  <a:schemeClr val="tx1">
                    <a:lumMod val="65000"/>
                    <a:lumOff val="35000"/>
                  </a:schemeClr>
                </a:solidFill>
              </a:defRPr>
            </a:lvl1pPr>
          </a:lstStyle>
          <a:p>
            <a:r>
              <a:rPr lang="zh-CN" altLang="en-US" noProof="1"/>
              <a:t>单击此处编辑母版标题样式</a:t>
            </a:r>
            <a:endParaRPr lang="zh-CN" altLang="en-US" noProof="1"/>
          </a:p>
        </p:txBody>
      </p:sp>
      <p:sp>
        <p:nvSpPr>
          <p:cNvPr id="3" name="文本占位符 2"/>
          <p:cNvSpPr>
            <a:spLocks noGrp="1"/>
          </p:cNvSpPr>
          <p:nvPr>
            <p:ph type="body" idx="1"/>
            <p:custDataLst>
              <p:tags r:id="rId18"/>
            </p:custDataLst>
          </p:nvPr>
        </p:nvSpPr>
        <p:spPr>
          <a:xfrm>
            <a:off x="4730750" y="3753579"/>
            <a:ext cx="4979670" cy="581108"/>
          </a:xfrm>
        </p:spPr>
        <p:txBody>
          <a:bodyPr>
            <a:normAutofit/>
          </a:bodyPr>
          <a:lstStyle>
            <a:lvl1pPr marL="0" indent="0">
              <a:buNone/>
              <a:defRPr sz="1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endParaRPr lang="zh-CN" altLang="en-US" noProof="1"/>
          </a:p>
        </p:txBody>
      </p:sp>
      <p:sp>
        <p:nvSpPr>
          <p:cNvPr id="19" name="日期占位符 3"/>
          <p:cNvSpPr>
            <a:spLocks noGrp="1"/>
          </p:cNvSpPr>
          <p:nvPr>
            <p:ph type="dt" sz="half" idx="10"/>
            <p:custDataLst>
              <p:tags r:id="rId19"/>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20" name="页脚占位符 4"/>
          <p:cNvSpPr>
            <a:spLocks noGrp="1"/>
          </p:cNvSpPr>
          <p:nvPr>
            <p:ph type="ftr" sz="quarter" idx="11"/>
            <p:custDataLst>
              <p:tags r:id="rId20"/>
            </p:custDataLst>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pPr>
              <a:defRPr/>
            </a:pPr>
            <a:endParaRPr lang="zh-CN" altLang="en-US"/>
          </a:p>
        </p:txBody>
      </p:sp>
      <p:sp>
        <p:nvSpPr>
          <p:cNvPr id="21" name="灯片编号占位符 5"/>
          <p:cNvSpPr>
            <a:spLocks noGrp="1"/>
          </p:cNvSpPr>
          <p:nvPr>
            <p:ph type="sldNum" sz="quarter" idx="12"/>
            <p:custDataLst>
              <p:tags r:id="rId21"/>
            </p:custDataLst>
          </p:nvPr>
        </p:nvSpPr>
        <p:spPr/>
        <p:txBody>
          <a:bodyPr/>
          <a:lstStyle>
            <a:lvl1pPr>
              <a:defRPr/>
            </a:lvl1pPr>
          </a:lstStyle>
          <a:p>
            <a:pPr>
              <a:defRPr/>
            </a:pPr>
            <a:fld id="{5A45DB6B-299C-4F61-8596-3ECB41FAC937}" type="slidenum">
              <a:rPr lang="zh-CN" altLang="en-US"/>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fld id="{FFD3E0D1-5B01-4878-8E34-AEA78F03FDA3}" type="datetimeFigureOut">
              <a:rPr lang="es-ES" smtClean="0"/>
            </a:fld>
            <a:endParaRPr lang="es-ES"/>
          </a:p>
        </p:txBody>
      </p:sp>
      <p:sp>
        <p:nvSpPr>
          <p:cNvPr id="6" name="页脚占位符 4"/>
          <p:cNvSpPr>
            <a:spLocks noGrp="1"/>
          </p:cNvSpPr>
          <p:nvPr>
            <p:ph type="ftr" sz="quarter" idx="11"/>
            <p:custDataLst>
              <p:tags r:id="rId6"/>
            </p:custDataLst>
          </p:nvPr>
        </p:nvSpPr>
        <p:spPr/>
        <p:txBody>
          <a:bodyPr/>
          <a:lstStyle>
            <a:lvl1pPr>
              <a:defRPr/>
            </a:lvl1pPr>
          </a:lstStyle>
          <a:p>
            <a:endParaRPr lang="es-ES"/>
          </a:p>
        </p:txBody>
      </p:sp>
      <p:sp>
        <p:nvSpPr>
          <p:cNvPr id="7" name="灯片编号占位符 5"/>
          <p:cNvSpPr>
            <a:spLocks noGrp="1"/>
          </p:cNvSpPr>
          <p:nvPr>
            <p:ph type="sldNum" sz="quarter" idx="12"/>
            <p:custDataLst>
              <p:tags r:id="rId7"/>
            </p:custDataLst>
          </p:nvPr>
        </p:nvSpPr>
        <p:spPr/>
        <p:txBody>
          <a:bodyPr/>
          <a:lstStyle>
            <a:lvl1pPr>
              <a:defRPr/>
            </a:lvl1pPr>
          </a:lstStyle>
          <a:p>
            <a:fld id="{667EF9ED-5B57-4FB7-A621-6294E54973F7}" type="slidenum">
              <a:rPr lang="es-ES" smtClean="0"/>
            </a:fld>
            <a:endParaRPr lang="es-E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3"/>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custDataLst>
              <p:tags r:id="rId4"/>
            </p:custDataLst>
          </p:nvPr>
        </p:nvSpPr>
        <p:spPr>
          <a:xfrm>
            <a:off x="669925" y="1406525"/>
            <a:ext cx="5283200"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5"/>
            </p:custDataLst>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a:t>
            </a:r>
            <a:r>
              <a:rPr lang="zh-CN" altLang="en-US" noProof="1">
                <a:sym typeface="+mn-ea"/>
              </a:rPr>
              <a:t>编辑母版文本样式</a:t>
            </a:r>
            <a:endParaRPr lang="zh-CN" altLang="en-US" noProof="1">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lang="zh-CN" altLang="en-US" noProof="1"/>
              <a:t>单击此处</a:t>
            </a:r>
            <a:r>
              <a:rPr lang="zh-CN" altLang="en-US" noProof="1">
                <a:sym typeface="+mn-ea"/>
              </a:rPr>
              <a:t>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fld id="{FFD3E0D1-5B01-4878-8E34-AEA78F03FDA3}" type="datetimeFigureOut">
              <a:rPr lang="es-ES" smtClean="0"/>
            </a:fld>
            <a:endParaRPr lang="es-ES"/>
          </a:p>
        </p:txBody>
      </p:sp>
      <p:sp>
        <p:nvSpPr>
          <p:cNvPr id="8" name="页脚占位符 4"/>
          <p:cNvSpPr>
            <a:spLocks noGrp="1"/>
          </p:cNvSpPr>
          <p:nvPr>
            <p:ph type="ftr" sz="quarter" idx="11"/>
            <p:custDataLst>
              <p:tags r:id="rId8"/>
            </p:custDataLst>
          </p:nvPr>
        </p:nvSpPr>
        <p:spPr/>
        <p:txBody>
          <a:bodyPr/>
          <a:lstStyle>
            <a:lvl1pPr>
              <a:defRPr/>
            </a:lvl1pPr>
          </a:lstStyle>
          <a:p>
            <a:endParaRPr lang="es-ES"/>
          </a:p>
        </p:txBody>
      </p:sp>
      <p:sp>
        <p:nvSpPr>
          <p:cNvPr id="9" name="灯片编号占位符 5"/>
          <p:cNvSpPr>
            <a:spLocks noGrp="1"/>
          </p:cNvSpPr>
          <p:nvPr>
            <p:ph type="sldNum" sz="quarter" idx="12"/>
            <p:custDataLst>
              <p:tags r:id="rId9"/>
            </p:custDataLst>
          </p:nvPr>
        </p:nvSpPr>
        <p:spPr/>
        <p:txBody>
          <a:bodyPr/>
          <a:lstStyle>
            <a:lvl1pPr>
              <a:defRPr/>
            </a:lvl1pPr>
          </a:lstStyle>
          <a:p>
            <a:fld id="{667EF9ED-5B57-4FB7-A621-6294E54973F7}" type="slidenum">
              <a:rPr lang="es-ES" smtClean="0"/>
            </a:fld>
            <a:endParaRPr lang="es-E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2"/>
            <p:custDataLst>
              <p:tags r:id="rId5"/>
            </p:custDataLst>
          </p:nvPr>
        </p:nvSpPr>
        <p:spPr/>
        <p:txBody>
          <a:bodyPr/>
          <a:lstStyle>
            <a:lvl1pPr>
              <a:defRPr/>
            </a:lvl1pPr>
          </a:lstStyle>
          <a:p>
            <a:fld id="{1F416EC6-90A0-4FF7-BF22-87F915FB23BB}" type="slidenum">
              <a:rPr lang="zh-CN" altLang="en-US"/>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2"/>
            </p:custDataLst>
          </p:nvPr>
        </p:nvSpPr>
        <p:spPr/>
        <p:txBody>
          <a:bodyPr/>
          <a:lstStyle>
            <a:lvl1pPr>
              <a:defRPr/>
            </a:lvl1pPr>
          </a:lstStyle>
          <a:p>
            <a:fld id="{FFD3E0D1-5B01-4878-8E34-AEA78F03FDA3}" type="datetimeFigureOut">
              <a:rPr lang="es-ES" smtClean="0"/>
            </a:fld>
            <a:endParaRPr lang="es-ES"/>
          </a:p>
        </p:txBody>
      </p:sp>
      <p:sp>
        <p:nvSpPr>
          <p:cNvPr id="3" name="页脚占位符 4"/>
          <p:cNvSpPr>
            <a:spLocks noGrp="1"/>
          </p:cNvSpPr>
          <p:nvPr>
            <p:ph type="ftr" sz="quarter" idx="11"/>
            <p:custDataLst>
              <p:tags r:id="rId3"/>
            </p:custDataLst>
          </p:nvPr>
        </p:nvSpPr>
        <p:spPr/>
        <p:txBody>
          <a:bodyPr/>
          <a:lstStyle>
            <a:lvl1pPr>
              <a:defRPr/>
            </a:lvl1pPr>
          </a:lstStyle>
          <a:p>
            <a:endParaRPr lang="es-ES"/>
          </a:p>
        </p:txBody>
      </p:sp>
      <p:sp>
        <p:nvSpPr>
          <p:cNvPr id="4" name="灯片编号占位符 5"/>
          <p:cNvSpPr>
            <a:spLocks noGrp="1"/>
          </p:cNvSpPr>
          <p:nvPr>
            <p:ph type="sldNum" sz="quarter" idx="12"/>
            <p:custDataLst>
              <p:tags r:id="rId4"/>
            </p:custDataLst>
          </p:nvPr>
        </p:nvSpPr>
        <p:spPr/>
        <p:txBody>
          <a:bodyPr/>
          <a:lstStyle>
            <a:lvl1pPr>
              <a:defRPr/>
            </a:lvl1pPr>
          </a:lstStyle>
          <a:p>
            <a:fld id="{667EF9ED-5B57-4FB7-A621-6294E54973F7}" type="slidenum">
              <a:rPr lang="es-ES" smtClean="0"/>
            </a:fld>
            <a:endParaRPr lang="es-E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lang="zh-CN" altLang="en-US" noProof="1">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t>单击此处</a:t>
            </a:r>
            <a:r>
              <a:rPr lang="zh-CN" altLang="en-US" noProof="1">
                <a:sym typeface="+mn-ea"/>
              </a:rPr>
              <a:t>编辑母版文本样式</a:t>
            </a:r>
            <a:endParaRPr lang="zh-CN" altLang="en-US" noProof="1">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fld id="{FFD3E0D1-5B01-4878-8E34-AEA78F03FDA3}" type="datetimeFigureOut">
              <a:rPr lang="es-ES" smtClean="0"/>
            </a:fld>
            <a:endParaRPr lang="es-ES"/>
          </a:p>
        </p:txBody>
      </p:sp>
      <p:sp>
        <p:nvSpPr>
          <p:cNvPr id="6" name="页脚占位符 4"/>
          <p:cNvSpPr>
            <a:spLocks noGrp="1"/>
          </p:cNvSpPr>
          <p:nvPr>
            <p:ph type="ftr" sz="quarter" idx="11"/>
            <p:custDataLst>
              <p:tags r:id="rId6"/>
            </p:custDataLst>
          </p:nvPr>
        </p:nvSpPr>
        <p:spPr/>
        <p:txBody>
          <a:bodyPr/>
          <a:lstStyle>
            <a:lvl1pPr>
              <a:defRPr/>
            </a:lvl1pPr>
          </a:lstStyle>
          <a:p>
            <a:endParaRPr lang="es-ES"/>
          </a:p>
        </p:txBody>
      </p:sp>
      <p:sp>
        <p:nvSpPr>
          <p:cNvPr id="7" name="灯片编号占位符 5"/>
          <p:cNvSpPr>
            <a:spLocks noGrp="1"/>
          </p:cNvSpPr>
          <p:nvPr>
            <p:ph type="sldNum" sz="quarter" idx="12"/>
            <p:custDataLst>
              <p:tags r:id="rId7"/>
            </p:custDataLst>
          </p:nvPr>
        </p:nvSpPr>
        <p:spPr/>
        <p:txBody>
          <a:bodyPr/>
          <a:lstStyle>
            <a:lvl1pPr>
              <a:defRPr/>
            </a:lvl1pPr>
          </a:lstStyle>
          <a:p>
            <a:fld id="{667EF9ED-5B57-4FB7-A621-6294E54973F7}" type="slidenum">
              <a:rPr lang="es-ES" smtClean="0"/>
            </a:fld>
            <a:endParaRPr lang="es-E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fld id="{FFD3E0D1-5B01-4878-8E34-AEA78F03FDA3}" type="datetimeFigureOut">
              <a:rPr lang="es-ES" smtClean="0"/>
            </a:fld>
            <a:endParaRPr lang="es-ES"/>
          </a:p>
        </p:txBody>
      </p:sp>
      <p:sp>
        <p:nvSpPr>
          <p:cNvPr id="5" name="页脚占位符 4"/>
          <p:cNvSpPr>
            <a:spLocks noGrp="1"/>
          </p:cNvSpPr>
          <p:nvPr>
            <p:ph type="ftr" sz="quarter" idx="11"/>
            <p:custDataLst>
              <p:tags r:id="rId5"/>
            </p:custDataLst>
          </p:nvPr>
        </p:nvSpPr>
        <p:spPr/>
        <p:txBody>
          <a:bodyPr/>
          <a:lstStyle>
            <a:lvl1pPr>
              <a:defRPr/>
            </a:lvl1pPr>
          </a:lstStyle>
          <a:p>
            <a:endParaRPr lang="es-ES"/>
          </a:p>
        </p:txBody>
      </p:sp>
      <p:sp>
        <p:nvSpPr>
          <p:cNvPr id="6" name="灯片编号占位符 5"/>
          <p:cNvSpPr>
            <a:spLocks noGrp="1"/>
          </p:cNvSpPr>
          <p:nvPr>
            <p:ph type="sldNum" sz="quarter" idx="12"/>
            <p:custDataLst>
              <p:tags r:id="rId6"/>
            </p:custDataLst>
          </p:nvPr>
        </p:nvSpPr>
        <p:spPr/>
        <p:txBody>
          <a:bodyPr/>
          <a:lstStyle>
            <a:lvl1pPr>
              <a:defRPr/>
            </a:lvl1pPr>
          </a:lstStyle>
          <a:p>
            <a:fld id="{667EF9ED-5B57-4FB7-A621-6294E54973F7}" type="slidenum">
              <a:rPr lang="es-ES" smtClean="0"/>
            </a:fld>
            <a:endParaRPr lang="es-E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75.xml"/><Relationship Id="rId23" Type="http://schemas.openxmlformats.org/officeDocument/2006/relationships/tags" Target="../tags/tag274.xml"/><Relationship Id="rId22" Type="http://schemas.openxmlformats.org/officeDocument/2006/relationships/tags" Target="../tags/tag273.xml"/><Relationship Id="rId21" Type="http://schemas.openxmlformats.org/officeDocument/2006/relationships/tags" Target="../tags/tag272.xml"/><Relationship Id="rId20" Type="http://schemas.openxmlformats.org/officeDocument/2006/relationships/tags" Target="../tags/tag271.xml"/><Relationship Id="rId2" Type="http://schemas.openxmlformats.org/officeDocument/2006/relationships/slideLayout" Target="../slideLayouts/slideLayout13.xml"/><Relationship Id="rId19" Type="http://schemas.openxmlformats.org/officeDocument/2006/relationships/tags" Target="../tags/tag27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2"/>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custDataLst>
              <p:tags r:id="rId13"/>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879475" y="6350000"/>
            <a:ext cx="2700338" cy="315913"/>
          </a:xfrm>
          <a:prstGeom prst="rect">
            <a:avLst/>
          </a:prstGeom>
        </p:spPr>
        <p:txBody>
          <a:bodyPr vert="horz" lIns="91440" tIns="45720" rIns="91440" bIns="45720" rtlCol="0" anchor="ctr">
            <a:normAutofit/>
          </a:bodyPr>
          <a:lstStyle>
            <a:lvl1pPr algn="l">
              <a:buFontTx/>
              <a:buNone/>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FFD3E0D1-5B01-4878-8E34-AEA78F03FDA3}" type="datetimeFigureOut">
              <a:rPr lang="es-ES" smtClean="0"/>
            </a:fld>
            <a:endParaRPr lang="es-ES"/>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buFontTx/>
              <a:buNone/>
              <a:defRPr sz="1200" dirty="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es-ES"/>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buFontTx/>
              <a:buNone/>
              <a:defRPr sz="1200" smtClean="0">
                <a:solidFill>
                  <a:schemeClr val="tx1">
                    <a:tint val="75000"/>
                  </a:schemeClr>
                </a:solidFill>
                <a:latin typeface="微软雅黑" panose="020B0503020204020204" charset="-122"/>
                <a:cs typeface="微软雅黑" panose="020B0503020204020204" charset="-122"/>
              </a:defRPr>
            </a:lvl1pPr>
          </a:lstStyle>
          <a:p>
            <a:fld id="{667EF9ED-5B57-4FB7-A621-6294E54973F7}" type="slidenum">
              <a:rPr lang="es-ES" smtClean="0"/>
            </a:fld>
            <a:endParaRPr lang="es-E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charset="-122"/>
          <a:ea typeface="微软雅黑" panose="020B0503020204020204" charset="-122"/>
          <a:cs typeface="微软雅黑" panose="020B0503020204020204" charset="-122"/>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baseline="0">
                <a:solidFill>
                  <a:schemeClr val="tx1">
                    <a:tint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baseline="0">
                <a:solidFill>
                  <a:schemeClr val="tx1">
                    <a:tint val="75000"/>
                  </a:schemeClr>
                </a:solidFill>
                <a:latin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baseline="0">
                <a:solidFill>
                  <a:schemeClr val="tx1">
                    <a:tint val="7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75000"/>
              <a:lumOff val="2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77.xml"/><Relationship Id="rId1" Type="http://schemas.openxmlformats.org/officeDocument/2006/relationships/tags" Target="../tags/tag276.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82.xml"/><Relationship Id="rId7" Type="http://schemas.openxmlformats.org/officeDocument/2006/relationships/image" Target="../media/image12.png"/><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image" Target="../media/image6.png"/><Relationship Id="rId3" Type="http://schemas.openxmlformats.org/officeDocument/2006/relationships/tags" Target="../tags/tag279.xml"/><Relationship Id="rId2" Type="http://schemas.openxmlformats.org/officeDocument/2006/relationships/image" Target="../media/image5.png"/><Relationship Id="rId10" Type="http://schemas.openxmlformats.org/officeDocument/2006/relationships/notesSlide" Target="../notesSlides/notesSlide1.xml"/><Relationship Id="rId1" Type="http://schemas.openxmlformats.org/officeDocument/2006/relationships/tags" Target="../tags/tag278.xml"/></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tags" Target="../tags/tag286.xml"/><Relationship Id="rId6" Type="http://schemas.openxmlformats.org/officeDocument/2006/relationships/tags" Target="../tags/tag285.xml"/><Relationship Id="rId5" Type="http://schemas.openxmlformats.org/officeDocument/2006/relationships/image" Target="../media/image13.png"/><Relationship Id="rId4" Type="http://schemas.openxmlformats.org/officeDocument/2006/relationships/image" Target="../media/image6.png"/><Relationship Id="rId3" Type="http://schemas.openxmlformats.org/officeDocument/2006/relationships/tags" Target="../tags/tag284.xml"/><Relationship Id="rId2" Type="http://schemas.openxmlformats.org/officeDocument/2006/relationships/image" Target="../media/image5.png"/><Relationship Id="rId15" Type="http://schemas.openxmlformats.org/officeDocument/2006/relationships/slideLayout" Target="../slideLayouts/slideLayout18.xml"/><Relationship Id="rId14" Type="http://schemas.openxmlformats.org/officeDocument/2006/relationships/tags" Target="../tags/tag289.xml"/><Relationship Id="rId13" Type="http://schemas.openxmlformats.org/officeDocument/2006/relationships/image" Target="../media/image12.png"/><Relationship Id="rId12" Type="http://schemas.openxmlformats.org/officeDocument/2006/relationships/tags" Target="../tags/tag288.xml"/><Relationship Id="rId11" Type="http://schemas.openxmlformats.org/officeDocument/2006/relationships/image" Target="../media/image16.png"/><Relationship Id="rId10" Type="http://schemas.openxmlformats.org/officeDocument/2006/relationships/tags" Target="../tags/tag287.xml"/><Relationship Id="rId1" Type="http://schemas.openxmlformats.org/officeDocument/2006/relationships/tags" Target="../tags/tag283.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image" Target="../media/image17.png"/><Relationship Id="rId4" Type="http://schemas.openxmlformats.org/officeDocument/2006/relationships/image" Target="../media/image6.png"/><Relationship Id="rId3" Type="http://schemas.openxmlformats.org/officeDocument/2006/relationships/tags" Target="../tags/tag291.xml"/><Relationship Id="rId2" Type="http://schemas.openxmlformats.org/officeDocument/2006/relationships/image" Target="../media/image5.png"/><Relationship Id="rId1" Type="http://schemas.openxmlformats.org/officeDocument/2006/relationships/tags" Target="../tags/tag290.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image" Target="../media/image19.png"/><Relationship Id="rId7" Type="http://schemas.openxmlformats.org/officeDocument/2006/relationships/tags" Target="../tags/tag295.xml"/><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18.png"/><Relationship Id="rId3" Type="http://schemas.openxmlformats.org/officeDocument/2006/relationships/tags" Target="../tags/tag294.xml"/><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20.png"/><Relationship Id="rId3" Type="http://schemas.openxmlformats.org/officeDocument/2006/relationships/tags" Target="../tags/tag296.xml"/><Relationship Id="rId2" Type="http://schemas.microsoft.com/office/2007/relationships/media" Target="../media/media3.mp4"/><Relationship Id="rId1" Type="http://schemas.openxmlformats.org/officeDocument/2006/relationships/video" Target="../media/media3.mp4"/></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98.xml"/><Relationship Id="rId1" Type="http://schemas.openxmlformats.org/officeDocument/2006/relationships/tags" Target="../tags/tag2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竖排标题 1"/>
          <p:cNvSpPr>
            <a:spLocks noGrp="1"/>
          </p:cNvSpPr>
          <p:nvPr>
            <p:ph type="title" orient="vert"/>
            <p:custDataLst>
              <p:tags r:id="rId1"/>
            </p:custDataLst>
          </p:nvPr>
        </p:nvSpPr>
        <p:spPr>
          <a:xfrm rot="16200000">
            <a:off x="5546114" y="1123030"/>
            <a:ext cx="1099770" cy="4611941"/>
          </a:xfrm>
        </p:spPr>
        <p:txBody>
          <a:bodyPr>
            <a:normAutofit fontScale="90000"/>
          </a:bodyPr>
          <a:p>
            <a:pPr marL="0" indent="0" algn="ctr">
              <a:lnSpc>
                <a:spcPct val="100000"/>
              </a:lnSpc>
              <a:spcBef>
                <a:spcPts val="0"/>
              </a:spcBef>
              <a:spcAft>
                <a:spcPts val="0"/>
              </a:spcAft>
              <a:buSzPct val="100000"/>
              <a:buNone/>
            </a:pPr>
            <a:r>
              <a:rPr lang="en-US" dirty="0">
                <a:solidFill>
                  <a:schemeClr val="accent1">
                    <a:lumMod val="75000"/>
                  </a:schemeClr>
                </a:solidFill>
              </a:rPr>
              <a:t>Recreating Tetris</a:t>
            </a:r>
            <a:endParaRPr lang="en-US" dirty="0">
              <a:solidFill>
                <a:schemeClr val="accent1">
                  <a:lumMod val="75000"/>
                </a:schemeClr>
              </a:solidFill>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635" y="635"/>
            <a:ext cx="12190730" cy="6857365"/>
          </a:xfrm>
          <a:prstGeom prst="rect">
            <a:avLst/>
          </a:prstGeom>
        </p:spPr>
      </p:pic>
      <p:pic>
        <p:nvPicPr>
          <p:cNvPr id="10" name="图片 9"/>
          <p:cNvPicPr>
            <a:picLocks noChangeAspect="1"/>
          </p:cNvPicPr>
          <p:nvPr userDrawn="1">
            <p:custDataLst>
              <p:tags r:id="rId3"/>
            </p:custDataLst>
          </p:nvPr>
        </p:nvPicPr>
        <p:blipFill>
          <a:blip r:embed="rId4"/>
          <a:stretch>
            <a:fillRect/>
          </a:stretch>
        </p:blipFill>
        <p:spPr>
          <a:xfrm flipH="1">
            <a:off x="9144000" y="4281170"/>
            <a:ext cx="3048000" cy="2604135"/>
          </a:xfrm>
          <a:prstGeom prst="rect">
            <a:avLst/>
          </a:prstGeom>
        </p:spPr>
      </p:pic>
      <p:sp>
        <p:nvSpPr>
          <p:cNvPr id="2" name="Title 1"/>
          <p:cNvSpPr>
            <a:spLocks noGrp="1"/>
          </p:cNvSpPr>
          <p:nvPr>
            <p:ph type="title" idx="4294967295"/>
          </p:nvPr>
        </p:nvSpPr>
        <p:spPr>
          <a:xfrm>
            <a:off x="669925" y="498793"/>
            <a:ext cx="10852150" cy="442912"/>
          </a:xfrm>
          <a:noFill/>
          <a:ln>
            <a:noFill/>
          </a:ln>
        </p:spPr>
        <p:txBody>
          <a:bodyPr vert="horz" wrap="square" lIns="101600" tIns="38100" rIns="76200" bIns="38100" numCol="1" rtlCol="0" anchor="t" anchorCtr="0" compatLnSpc="1">
            <a:noAutofit/>
          </a:bodyPr>
          <a:lstStyle>
            <a:lvl1pPr marL="0" marR="0" lvl="0" algn="l" defTabSz="914400" rtl="0" eaLnBrk="1" fontAlgn="auto" latinLnBrk="0" hangingPunct="1">
              <a:lnSpc>
                <a:spcPct val="100000"/>
              </a:lnSpc>
              <a:spcBef>
                <a:spcPct val="0"/>
              </a:spcBef>
              <a:spcAft>
                <a:spcPct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a:lstStyle>
          <a:p>
            <a:pPr lvl="0" algn="l">
              <a:buClrTx/>
              <a:buSzTx/>
              <a:buFontTx/>
            </a:pPr>
            <a:r>
              <a:rPr lang="en-US" sz="4000">
                <a:solidFill>
                  <a:schemeClr val="accent1">
                    <a:lumMod val="75000"/>
                  </a:schemeClr>
                </a:solidFill>
                <a:latin typeface="汉仪尚巍手书W" charset="0"/>
                <a:cs typeface="汉仪尚巍手书W" charset="0"/>
                <a:sym typeface="+mn-ea"/>
              </a:rPr>
              <a:t>To begin with…</a:t>
            </a:r>
            <a:endParaRPr lang="en-US" sz="4000">
              <a:solidFill>
                <a:schemeClr val="accent1">
                  <a:lumMod val="75000"/>
                </a:schemeClr>
              </a:solidFill>
              <a:latin typeface="汉仪尚巍手书W" charset="0"/>
              <a:cs typeface="汉仪尚巍手书W" charset="0"/>
              <a:sym typeface="+mn-ea"/>
            </a:endParaRPr>
          </a:p>
        </p:txBody>
      </p:sp>
      <p:sp>
        <p:nvSpPr>
          <p:cNvPr id="5" name="TextBox 4"/>
          <p:cNvSpPr txBox="1"/>
          <p:nvPr>
            <p:custDataLst>
              <p:tags r:id="rId5"/>
            </p:custDataLst>
          </p:nvPr>
        </p:nvSpPr>
        <p:spPr>
          <a:xfrm>
            <a:off x="856211" y="1532082"/>
            <a:ext cx="5084618" cy="4523105"/>
          </a:xfrm>
          <a:prstGeom prst="rect">
            <a:avLst/>
          </a:prstGeom>
          <a:noFill/>
        </p:spPr>
        <p:txBody>
          <a:bodyPr wrap="square" rtlCol="0">
            <a:spAutoFit/>
          </a:bodyPr>
          <a:lstStyle/>
          <a:p>
            <a:r>
              <a:rPr lang="en-US" dirty="0">
                <a:solidFill>
                  <a:schemeClr val="dk1"/>
                </a:solidFill>
                <a:latin typeface="隶书" panose="02010509060101010101" pitchFamily="49" charset="-122"/>
                <a:ea typeface="隶书" panose="02010509060101010101" pitchFamily="49" charset="-122"/>
                <a:cs typeface="Times New Roman" panose="02020603050405020304" pitchFamily="18" charset="0"/>
              </a:rPr>
              <a:t>	Since the aim of this project is just to create a game on our own with JavaScript and html, we decided to recreate Tetris—a classic video game that is still trending until now by ourselves.</a:t>
            </a:r>
            <a:endParaRPr lang="en-US" dirty="0">
              <a:solidFill>
                <a:schemeClr val="dk1"/>
              </a:solidFill>
              <a:latin typeface="隶书" panose="02010509060101010101" pitchFamily="49" charset="-122"/>
              <a:ea typeface="隶书" panose="02010509060101010101" pitchFamily="49" charset="-122"/>
              <a:cs typeface="Times New Roman" panose="02020603050405020304" pitchFamily="18" charset="0"/>
            </a:endParaRPr>
          </a:p>
          <a:p>
            <a:endParaRPr lang="en-US" dirty="0">
              <a:solidFill>
                <a:schemeClr val="dk1"/>
              </a:solidFill>
              <a:latin typeface="隶书" panose="02010509060101010101" pitchFamily="49" charset="-122"/>
              <a:ea typeface="隶书" panose="02010509060101010101" pitchFamily="49" charset="-122"/>
              <a:cs typeface="Times New Roman" panose="02020603050405020304" pitchFamily="18" charset="0"/>
            </a:endParaRPr>
          </a:p>
          <a:p>
            <a:pPr algn="l"/>
            <a:r>
              <a:rPr lang="en-US" dirty="0">
                <a:solidFill>
                  <a:schemeClr val="dk1"/>
                </a:solidFill>
                <a:latin typeface="隶书" panose="02010509060101010101" pitchFamily="49" charset="-122"/>
                <a:ea typeface="隶书" panose="02010509060101010101" pitchFamily="49" charset="-122"/>
                <a:cs typeface="Times New Roman" panose="02020603050405020304" pitchFamily="18" charset="0"/>
              </a:rPr>
              <a:t>	In case of anyone who had never played Tetris before, h</a:t>
            </a:r>
            <a:r>
              <a:rPr lang="en-US" b="0" i="0" dirty="0">
                <a:solidFill>
                  <a:schemeClr val="dk1"/>
                </a:solidFill>
                <a:effectLst/>
                <a:latin typeface="隶书" panose="02010509060101010101" pitchFamily="49" charset="-122"/>
                <a:ea typeface="隶书" panose="02010509060101010101" pitchFamily="49" charset="-122"/>
              </a:rPr>
              <a:t>ere are the basic rules of Tetris:</a:t>
            </a:r>
            <a:endParaRPr lang="en-US" b="0" i="0" dirty="0">
              <a:solidFill>
                <a:schemeClr val="dk1"/>
              </a:solidFill>
              <a:effectLst/>
              <a:latin typeface="隶书" panose="02010509060101010101" pitchFamily="49" charset="-122"/>
              <a:ea typeface="隶书" panose="02010509060101010101" pitchFamily="49" charset="-122"/>
            </a:endParaRPr>
          </a:p>
          <a:p>
            <a:pPr algn="l">
              <a:buFont typeface="Arial" panose="020B0604020202020204" pitchFamily="34" charset="0"/>
              <a:buChar char="•"/>
            </a:pPr>
            <a:r>
              <a:rPr lang="en-US" b="0" i="0" dirty="0">
                <a:solidFill>
                  <a:schemeClr val="dk1"/>
                </a:solidFill>
                <a:effectLst/>
                <a:latin typeface="隶书" panose="02010509060101010101" pitchFamily="49" charset="-122"/>
                <a:ea typeface="隶书" panose="02010509060101010101" pitchFamily="49" charset="-122"/>
              </a:rPr>
              <a:t>Pieces (7 different available shapes) fall vertically down from the sky (i.e. the top of the screen)</a:t>
            </a:r>
            <a:endParaRPr lang="en-US" b="0" i="0" dirty="0">
              <a:solidFill>
                <a:schemeClr val="dk1"/>
              </a:solidFill>
              <a:effectLst/>
              <a:latin typeface="隶书" panose="02010509060101010101" pitchFamily="49" charset="-122"/>
              <a:ea typeface="隶书" panose="02010509060101010101" pitchFamily="49" charset="-122"/>
            </a:endParaRPr>
          </a:p>
          <a:p>
            <a:pPr algn="l">
              <a:buFont typeface="Arial" panose="020B0604020202020204" pitchFamily="34" charset="0"/>
              <a:buChar char="•"/>
            </a:pPr>
            <a:r>
              <a:rPr lang="en-US" b="0" i="0" dirty="0">
                <a:solidFill>
                  <a:schemeClr val="dk1"/>
                </a:solidFill>
                <a:effectLst/>
                <a:latin typeface="隶书" panose="02010509060101010101" pitchFamily="49" charset="-122"/>
                <a:ea typeface="隶书" panose="02010509060101010101" pitchFamily="49" charset="-122"/>
              </a:rPr>
              <a:t>They continue to fall until landing on top of another piece or hitting the bottom of the screen</a:t>
            </a:r>
            <a:endParaRPr lang="en-US" b="0" i="0" dirty="0">
              <a:solidFill>
                <a:schemeClr val="dk1"/>
              </a:solidFill>
              <a:effectLst/>
              <a:latin typeface="隶书" panose="02010509060101010101" pitchFamily="49" charset="-122"/>
              <a:ea typeface="隶书" panose="02010509060101010101" pitchFamily="49" charset="-122"/>
            </a:endParaRPr>
          </a:p>
          <a:p>
            <a:endParaRPr lang="en-US" b="0" i="0" dirty="0">
              <a:solidFill>
                <a:schemeClr val="dk1"/>
              </a:solidFill>
              <a:effectLst/>
              <a:latin typeface="隶书" panose="02010509060101010101" pitchFamily="49" charset="-122"/>
              <a:ea typeface="隶书" panose="02010509060101010101" pitchFamily="49" charset="-122"/>
              <a:cs typeface="Times New Roman" panose="02020603050405020304" pitchFamily="18" charset="0"/>
            </a:endParaRPr>
          </a:p>
        </p:txBody>
      </p:sp>
      <p:sp>
        <p:nvSpPr>
          <p:cNvPr id="6" name="TextBox 5"/>
          <p:cNvSpPr txBox="1"/>
          <p:nvPr>
            <p:custDataLst>
              <p:tags r:id="rId6"/>
            </p:custDataLst>
          </p:nvPr>
        </p:nvSpPr>
        <p:spPr>
          <a:xfrm>
            <a:off x="7123662" y="2618384"/>
            <a:ext cx="4572000" cy="2861310"/>
          </a:xfrm>
          <a:prstGeom prst="rect">
            <a:avLst/>
          </a:prstGeom>
          <a:noFill/>
        </p:spPr>
        <p:txBody>
          <a:bodyPr wrap="square" rtlCol="0">
            <a:spAutoFit/>
          </a:bodyPr>
          <a:lstStyle/>
          <a:p>
            <a:pPr algn="l">
              <a:buFont typeface="Arial" panose="020B0604020202020204" pitchFamily="34" charset="0"/>
              <a:buChar char="•"/>
            </a:pPr>
            <a:r>
              <a:rPr lang="en-US" b="0" i="0" dirty="0">
                <a:solidFill>
                  <a:schemeClr val="dk1"/>
                </a:solidFill>
                <a:effectLst/>
                <a:latin typeface="隶书" panose="02010509060101010101" pitchFamily="49" charset="-122"/>
                <a:ea typeface="隶书" panose="02010509060101010101" pitchFamily="49" charset="-122"/>
              </a:rPr>
              <a:t>When an entire row is filled by pieces, it disappears, and the player receives points</a:t>
            </a:r>
            <a:endParaRPr lang="en-US" b="0" i="0" dirty="0">
              <a:solidFill>
                <a:schemeClr val="dk1"/>
              </a:solidFill>
              <a:effectLst/>
              <a:latin typeface="隶书" panose="02010509060101010101" pitchFamily="49" charset="-122"/>
              <a:ea typeface="隶书" panose="02010509060101010101" pitchFamily="49" charset="-122"/>
            </a:endParaRPr>
          </a:p>
          <a:p>
            <a:pPr algn="l">
              <a:buFont typeface="Arial" panose="020B0604020202020204" pitchFamily="34" charset="0"/>
              <a:buChar char="•"/>
            </a:pPr>
            <a:r>
              <a:rPr lang="en-US" b="0" i="0" dirty="0">
                <a:solidFill>
                  <a:schemeClr val="dk1"/>
                </a:solidFill>
                <a:effectLst/>
                <a:latin typeface="隶书" panose="02010509060101010101" pitchFamily="49" charset="-122"/>
                <a:ea typeface="隶书" panose="02010509060101010101" pitchFamily="49" charset="-122"/>
              </a:rPr>
              <a:t>Pieces can be rotated clockwise; thus, each piece can, in effect, take 4 different shapes</a:t>
            </a:r>
            <a:endParaRPr lang="en-US" b="0" i="0" dirty="0">
              <a:solidFill>
                <a:schemeClr val="dk1"/>
              </a:solidFill>
              <a:effectLst/>
              <a:latin typeface="隶书" panose="02010509060101010101" pitchFamily="49" charset="-122"/>
              <a:ea typeface="隶书" panose="02010509060101010101" pitchFamily="49" charset="-122"/>
            </a:endParaRPr>
          </a:p>
          <a:p>
            <a:pPr algn="l">
              <a:buFont typeface="Arial" panose="020B0604020202020204" pitchFamily="34" charset="0"/>
              <a:buChar char="•"/>
            </a:pPr>
            <a:r>
              <a:rPr lang="en-US" b="0" i="0" dirty="0">
                <a:solidFill>
                  <a:schemeClr val="dk1"/>
                </a:solidFill>
                <a:effectLst/>
                <a:latin typeface="隶书" panose="02010509060101010101" pitchFamily="49" charset="-122"/>
                <a:ea typeface="隶书" panose="02010509060101010101" pitchFamily="49" charset="-122"/>
              </a:rPr>
              <a:t>The game ends when the board is filled and no new pieces can descend onto the screen</a:t>
            </a:r>
            <a:endParaRPr lang="en-US" b="0" i="0" dirty="0">
              <a:solidFill>
                <a:schemeClr val="dk1"/>
              </a:solidFill>
              <a:effectLst/>
              <a:latin typeface="隶书" panose="02010509060101010101" pitchFamily="49" charset="-122"/>
              <a:ea typeface="隶书" panose="02010509060101010101" pitchFamily="49" charset="-122"/>
            </a:endParaRPr>
          </a:p>
          <a:p>
            <a:endParaRPr lang="en-US" b="0" i="0" dirty="0">
              <a:solidFill>
                <a:schemeClr val="dk1"/>
              </a:solidFill>
              <a:effectLst/>
              <a:latin typeface="隶书" panose="02010509060101010101" pitchFamily="49" charset="-122"/>
              <a:ea typeface="隶书" panose="02010509060101010101" pitchFamily="49" charset="-122"/>
            </a:endParaRPr>
          </a:p>
        </p:txBody>
      </p:sp>
      <p:pic>
        <p:nvPicPr>
          <p:cNvPr id="4" name="图片 3" descr="Tetris_logo"/>
          <p:cNvPicPr>
            <a:picLocks noChangeAspect="1"/>
          </p:cNvPicPr>
          <p:nvPr/>
        </p:nvPicPr>
        <p:blipFill>
          <a:blip r:embed="rId7"/>
          <a:stretch>
            <a:fillRect/>
          </a:stretch>
        </p:blipFill>
        <p:spPr>
          <a:xfrm>
            <a:off x="10116185" y="635"/>
            <a:ext cx="2075180" cy="1439545"/>
          </a:xfrm>
          <a:prstGeom prst="rect">
            <a:avLst/>
          </a:prstGeom>
        </p:spPr>
      </p:pic>
    </p:spTree>
    <p:custDataLst>
      <p:tags r:id="rId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07315" y="-635"/>
            <a:ext cx="12190730" cy="6857365"/>
          </a:xfrm>
          <a:prstGeom prst="rect">
            <a:avLst/>
          </a:prstGeom>
        </p:spPr>
      </p:pic>
      <p:pic>
        <p:nvPicPr>
          <p:cNvPr id="2" name="图片 1"/>
          <p:cNvPicPr>
            <a:picLocks noChangeAspect="1"/>
          </p:cNvPicPr>
          <p:nvPr userDrawn="1">
            <p:custDataLst>
              <p:tags r:id="rId3"/>
            </p:custDataLst>
          </p:nvPr>
        </p:nvPicPr>
        <p:blipFill>
          <a:blip r:embed="rId4"/>
          <a:stretch>
            <a:fillRect/>
          </a:stretch>
        </p:blipFill>
        <p:spPr>
          <a:xfrm flipH="1">
            <a:off x="9144000" y="4281170"/>
            <a:ext cx="3048000" cy="2604135"/>
          </a:xfrm>
          <a:prstGeom prst="rect">
            <a:avLst/>
          </a:prstGeom>
        </p:spPr>
      </p:pic>
      <p:pic>
        <p:nvPicPr>
          <p:cNvPr id="3" name="Picture 2"/>
          <p:cNvPicPr>
            <a:picLocks noChangeAspect="1"/>
          </p:cNvPicPr>
          <p:nvPr/>
        </p:nvPicPr>
        <p:blipFill>
          <a:blip r:embed="rId5"/>
          <a:stretch>
            <a:fillRect/>
          </a:stretch>
        </p:blipFill>
        <p:spPr>
          <a:xfrm>
            <a:off x="581891" y="410169"/>
            <a:ext cx="5250629" cy="2763488"/>
          </a:xfrm>
          <a:prstGeom prst="rect">
            <a:avLst/>
          </a:prstGeom>
        </p:spPr>
      </p:pic>
      <p:sp>
        <p:nvSpPr>
          <p:cNvPr id="5" name="TextBox 4"/>
          <p:cNvSpPr txBox="1"/>
          <p:nvPr>
            <p:custDataLst>
              <p:tags r:id="rId6"/>
            </p:custDataLst>
          </p:nvPr>
        </p:nvSpPr>
        <p:spPr>
          <a:xfrm>
            <a:off x="6518232" y="410267"/>
            <a:ext cx="3124398" cy="2584450"/>
          </a:xfrm>
          <a:prstGeom prst="rect">
            <a:avLst/>
          </a:prstGeom>
          <a:noFill/>
        </p:spPr>
        <p:txBody>
          <a:bodyPr wrap="square" rtlCol="0">
            <a:spAutoFit/>
          </a:bodyPr>
          <a:lstStyle/>
          <a:p>
            <a:r>
              <a:rPr lang="en-US" dirty="0">
                <a:solidFill>
                  <a:schemeClr val="dk1"/>
                </a:solidFill>
                <a:latin typeface="隶书" panose="02010509060101010101" pitchFamily="49" charset="-122"/>
                <a:ea typeface="隶书" panose="02010509060101010101" pitchFamily="49" charset="-122"/>
              </a:rPr>
              <a:t>We successfully accomplished most of the functions in the original game, including the basic rules of the game and some additional ones in order to help the players, like pausing and muting the game.</a:t>
            </a:r>
            <a:endParaRPr lang="en-US" dirty="0">
              <a:solidFill>
                <a:schemeClr val="dk1"/>
              </a:solidFill>
              <a:latin typeface="隶书" panose="02010509060101010101" pitchFamily="49" charset="-122"/>
              <a:ea typeface="隶书" panose="02010509060101010101" pitchFamily="49" charset="-122"/>
            </a:endParaRPr>
          </a:p>
        </p:txBody>
      </p:sp>
      <p:sp>
        <p:nvSpPr>
          <p:cNvPr id="6" name="TextBox 5"/>
          <p:cNvSpPr txBox="1"/>
          <p:nvPr>
            <p:custDataLst>
              <p:tags r:id="rId7"/>
            </p:custDataLst>
          </p:nvPr>
        </p:nvSpPr>
        <p:spPr>
          <a:xfrm>
            <a:off x="2493818" y="3259723"/>
            <a:ext cx="2923309" cy="337185"/>
          </a:xfrm>
          <a:prstGeom prst="rect">
            <a:avLst/>
          </a:prstGeom>
          <a:noFill/>
        </p:spPr>
        <p:txBody>
          <a:bodyPr wrap="square" rtlCol="0">
            <a:spAutoFit/>
          </a:bodyPr>
          <a:lstStyle/>
          <a:p>
            <a:r>
              <a:rPr lang="en-US" sz="1600" dirty="0">
                <a:solidFill>
                  <a:schemeClr val="dk1"/>
                </a:solidFill>
                <a:latin typeface="隶书" panose="02010509060101010101" pitchFamily="49" charset="-122"/>
                <a:ea typeface="隶书" panose="02010509060101010101" pitchFamily="49" charset="-122"/>
              </a:rPr>
              <a:t>Block types</a:t>
            </a:r>
            <a:endParaRPr lang="en-US" sz="1600" dirty="0">
              <a:solidFill>
                <a:schemeClr val="dk1"/>
              </a:solidFill>
              <a:latin typeface="隶书" panose="02010509060101010101" pitchFamily="49" charset="-122"/>
              <a:ea typeface="隶书" panose="02010509060101010101" pitchFamily="49" charset="-122"/>
            </a:endParaRPr>
          </a:p>
        </p:txBody>
      </p:sp>
      <p:grpSp>
        <p:nvGrpSpPr>
          <p:cNvPr id="7" name="组合 6"/>
          <p:cNvGrpSpPr/>
          <p:nvPr/>
        </p:nvGrpSpPr>
        <p:grpSpPr>
          <a:xfrm>
            <a:off x="5564505" y="3688715"/>
            <a:ext cx="5696585" cy="1850390"/>
            <a:chOff x="6436" y="7731"/>
            <a:chExt cx="8971" cy="2914"/>
          </a:xfrm>
        </p:grpSpPr>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3" y="7731"/>
              <a:ext cx="3654" cy="291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6" y="7731"/>
              <a:ext cx="3654" cy="2915"/>
            </a:xfrm>
            <a:prstGeom prst="rect">
              <a:avLst/>
            </a:prstGeom>
          </p:spPr>
        </p:pic>
        <p:sp>
          <p:nvSpPr>
            <p:cNvPr id="13" name="Arrow: Right 12"/>
            <p:cNvSpPr/>
            <p:nvPr>
              <p:custDataLst>
                <p:tags r:id="rId10"/>
              </p:custDataLst>
            </p:nvPr>
          </p:nvSpPr>
          <p:spPr>
            <a:xfrm>
              <a:off x="10152" y="8807"/>
              <a:ext cx="1541" cy="763"/>
            </a:xfrm>
            <a:prstGeom prst="rightArrow">
              <a:avLst/>
            </a:prstGeom>
            <a:solidFill>
              <a:schemeClr val="accent6"/>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latin typeface="隶书" panose="02010509060101010101" pitchFamily="49" charset="-122"/>
                <a:ea typeface="隶书" panose="02010509060101010101" pitchFamily="49" charset="-122"/>
              </a:endParaRPr>
            </a:p>
          </p:txBody>
        </p:sp>
      </p:grpSp>
      <p:pic>
        <p:nvPicPr>
          <p:cNvPr id="16" name="Picture 15"/>
          <p:cNvPicPr>
            <a:picLocks noChangeAspect="1"/>
          </p:cNvPicPr>
          <p:nvPr/>
        </p:nvPicPr>
        <p:blipFill>
          <a:blip r:embed="rId11"/>
          <a:stretch>
            <a:fillRect/>
          </a:stretch>
        </p:blipFill>
        <p:spPr>
          <a:xfrm>
            <a:off x="581891" y="3328719"/>
            <a:ext cx="1908365" cy="2734802"/>
          </a:xfrm>
          <a:prstGeom prst="rect">
            <a:avLst/>
          </a:prstGeom>
        </p:spPr>
      </p:pic>
      <p:sp>
        <p:nvSpPr>
          <p:cNvPr id="17" name="TextBox 16"/>
          <p:cNvSpPr txBox="1"/>
          <p:nvPr>
            <p:custDataLst>
              <p:tags r:id="rId12"/>
            </p:custDataLst>
          </p:nvPr>
        </p:nvSpPr>
        <p:spPr>
          <a:xfrm>
            <a:off x="525250" y="6132517"/>
            <a:ext cx="3033902" cy="583565"/>
          </a:xfrm>
          <a:prstGeom prst="rect">
            <a:avLst/>
          </a:prstGeom>
          <a:noFill/>
        </p:spPr>
        <p:txBody>
          <a:bodyPr wrap="square" rtlCol="0">
            <a:spAutoFit/>
          </a:bodyPr>
          <a:lstStyle/>
          <a:p>
            <a:r>
              <a:rPr lang="en-US" sz="1600" dirty="0">
                <a:solidFill>
                  <a:schemeClr val="dk1"/>
                </a:solidFill>
                <a:latin typeface="隶书" panose="02010509060101010101" pitchFamily="49" charset="-122"/>
                <a:ea typeface="隶书" panose="02010509060101010101" pitchFamily="49" charset="-122"/>
              </a:rPr>
              <a:t>Some carefully selected colors for our Tetris.</a:t>
            </a:r>
            <a:endParaRPr lang="en-US" sz="1600" dirty="0">
              <a:solidFill>
                <a:schemeClr val="dk1"/>
              </a:solidFill>
              <a:latin typeface="隶书" panose="02010509060101010101" pitchFamily="49" charset="-122"/>
              <a:ea typeface="隶书" panose="02010509060101010101" pitchFamily="49" charset="-122"/>
            </a:endParaRPr>
          </a:p>
        </p:txBody>
      </p:sp>
      <p:pic>
        <p:nvPicPr>
          <p:cNvPr id="4" name="图片 3" descr="Tetris_logo"/>
          <p:cNvPicPr>
            <a:picLocks noChangeAspect="1"/>
          </p:cNvPicPr>
          <p:nvPr/>
        </p:nvPicPr>
        <p:blipFill>
          <a:blip r:embed="rId13"/>
          <a:stretch>
            <a:fillRect/>
          </a:stretch>
        </p:blipFill>
        <p:spPr>
          <a:xfrm>
            <a:off x="10116185" y="635"/>
            <a:ext cx="2075180" cy="1439545"/>
          </a:xfrm>
          <a:prstGeom prst="rect">
            <a:avLst/>
          </a:prstGeom>
        </p:spPr>
      </p:pic>
    </p:spTree>
    <p:custDataLst>
      <p:tags r:id="rId1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635" y="635"/>
            <a:ext cx="12190730" cy="6857365"/>
          </a:xfrm>
          <a:prstGeom prst="rect">
            <a:avLst/>
          </a:prstGeom>
        </p:spPr>
      </p:pic>
      <p:pic>
        <p:nvPicPr>
          <p:cNvPr id="10" name="图片 9"/>
          <p:cNvPicPr>
            <a:picLocks noChangeAspect="1"/>
          </p:cNvPicPr>
          <p:nvPr userDrawn="1">
            <p:custDataLst>
              <p:tags r:id="rId3"/>
            </p:custDataLst>
          </p:nvPr>
        </p:nvPicPr>
        <p:blipFill>
          <a:blip r:embed="rId4"/>
          <a:stretch>
            <a:fillRect/>
          </a:stretch>
        </p:blipFill>
        <p:spPr>
          <a:xfrm flipH="1">
            <a:off x="9144000" y="4281170"/>
            <a:ext cx="3048000" cy="2604135"/>
          </a:xfrm>
          <a:prstGeom prst="rect">
            <a:avLst/>
          </a:prstGeom>
        </p:spPr>
      </p:pic>
      <p:pic>
        <p:nvPicPr>
          <p:cNvPr id="5" name="Picture 4"/>
          <p:cNvPicPr>
            <a:picLocks noChangeAspect="1"/>
          </p:cNvPicPr>
          <p:nvPr/>
        </p:nvPicPr>
        <p:blipFill>
          <a:blip r:embed="rId5"/>
          <a:stretch>
            <a:fillRect/>
          </a:stretch>
        </p:blipFill>
        <p:spPr>
          <a:xfrm>
            <a:off x="1311565" y="1725934"/>
            <a:ext cx="8349673" cy="4119640"/>
          </a:xfrm>
          <a:prstGeom prst="rect">
            <a:avLst/>
          </a:prstGeom>
        </p:spPr>
      </p:pic>
      <p:sp>
        <p:nvSpPr>
          <p:cNvPr id="6" name="TextBox 5"/>
          <p:cNvSpPr txBox="1"/>
          <p:nvPr>
            <p:custDataLst>
              <p:tags r:id="rId6"/>
            </p:custDataLst>
          </p:nvPr>
        </p:nvSpPr>
        <p:spPr>
          <a:xfrm>
            <a:off x="1224915" y="401320"/>
            <a:ext cx="7249795" cy="583565"/>
          </a:xfrm>
          <a:prstGeom prst="rect">
            <a:avLst/>
          </a:prstGeom>
          <a:noFill/>
        </p:spPr>
        <p:txBody>
          <a:bodyPr wrap="square" rtlCol="0">
            <a:spAutoFit/>
            <a:scene3d>
              <a:camera prst="orthographicFront"/>
              <a:lightRig rig="threePt" dir="t"/>
            </a:scene3d>
          </a:bodyPr>
          <a:lstStyle/>
          <a:p>
            <a:r>
              <a:rPr lang="en-US" sz="3200" dirty="0">
                <a:ln/>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Here’s a screenshot of the game!</a:t>
            </a:r>
            <a:endParaRPr lang="en-US" sz="3200" dirty="0">
              <a:ln/>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18895" y="430530"/>
            <a:ext cx="9704070" cy="398780"/>
          </a:xfrm>
          <a:prstGeom prst="rect">
            <a:avLst/>
          </a:prstGeom>
          <a:noFill/>
        </p:spPr>
        <p:txBody>
          <a:bodyPr wrap="square" rtlCol="0">
            <a:spAutoFit/>
            <a:scene3d>
              <a:camera prst="orthographicFront"/>
              <a:lightRig rig="threePt" dir="t"/>
            </a:scene3d>
          </a:bodyPr>
          <a:lstStyle/>
          <a:p>
            <a:pPr lvl="0" algn="l">
              <a:buClrTx/>
              <a:buSzTx/>
              <a:buFontTx/>
            </a:pPr>
            <a:r>
              <a:rPr lang="en-US" sz="3200" dirty="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sym typeface="+mn-ea"/>
              </a:rPr>
              <a:t>we faced a lot of unpredicted problems...... and overcame them with great efforts</a:t>
            </a:r>
            <a:endParaRPr lang="en-US" sz="3200" dirty="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sym typeface="+mn-ea"/>
            </a:endParaRPr>
          </a:p>
        </p:txBody>
      </p:sp>
      <p:pic>
        <p:nvPicPr>
          <p:cNvPr id="5" name="3f11ce1fdbd97742519cc7cb6c77408e">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031240" y="1416685"/>
            <a:ext cx="2820670" cy="5014595"/>
          </a:xfrm>
          <a:prstGeom prst="rect">
            <a:avLst/>
          </a:prstGeom>
        </p:spPr>
      </p:pic>
      <p:pic>
        <p:nvPicPr>
          <p:cNvPr id="7" name="d2ca77f43502c5a34f40a1750e0f4841">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7324725" y="1416685"/>
            <a:ext cx="2888615" cy="5136515"/>
          </a:xfrm>
          <a:prstGeom prst="rect">
            <a:avLst/>
          </a:prstGeom>
        </p:spPr>
      </p:pic>
    </p:spTree>
  </p:cSld>
  <p:clrMapOvr>
    <a:masterClrMapping/>
  </p:clrMapOvr>
  <p:timing>
    <p:tnLst>
      <p:par>
        <p:cTn id="1" dur="indefinite" restart="never" nodeType="tmRoot">
          <p:childTnLst>
            <p:video fullScrn="1">
              <p:cMediaNode mute="1">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video fullScrn="1">
              <p:cMediaNode mute="1">
                <p:cTn id="8" fill="hold" display="1">
                  <p:stCondLst>
                    <p:cond delay="indefinite"/>
                  </p:stCondLst>
                </p:cTn>
                <p:tgtEl>
                  <p:spTgt spid="7"/>
                </p:tgtEl>
              </p:cMediaNode>
            </p:vide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41145" y="497840"/>
            <a:ext cx="8177530" cy="706755"/>
          </a:xfrm>
          <a:prstGeom prst="rect">
            <a:avLst/>
          </a:prstGeom>
          <a:noFill/>
        </p:spPr>
        <p:txBody>
          <a:bodyPr wrap="square" rtlCol="0">
            <a:spAutoFit/>
            <a:scene3d>
              <a:camera prst="orthographicFront"/>
              <a:lightRig rig="threePt" dir="t"/>
            </a:scene3d>
          </a:bodyPr>
          <a:p>
            <a:r>
              <a:rPr lang="en-US" sz="4000" dirty="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and more of them.......</a:t>
            </a:r>
            <a:endParaRPr lang="en-US" sz="4000" dirty="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pic>
        <p:nvPicPr>
          <p:cNvPr id="7" name="36c69f924cfe5903960abbe9ec42135d">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979295" y="1507490"/>
            <a:ext cx="7570470" cy="4258310"/>
          </a:xfrm>
          <a:prstGeom prst="rect">
            <a:avLst/>
          </a:prstGeom>
        </p:spPr>
      </p:pic>
    </p:spTree>
  </p:cSld>
  <p:clrMapOvr>
    <a:masterClrMapping/>
  </p:clrMapOvr>
  <p:timing>
    <p:tnLst>
      <p:par>
        <p:cTn id="1" dur="indefinite" restart="never" nodeType="tmRoot">
          <p:childTnLst>
            <p:video fullScrn="1">
              <p:cMediaNode mute="1">
                <p:cTn id="2" fill="hold" display="1">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竖排标题 1"/>
          <p:cNvSpPr>
            <a:spLocks noGrp="1"/>
          </p:cNvSpPr>
          <p:nvPr>
            <p:custDataLst>
              <p:tags r:id="rId1"/>
            </p:custDataLst>
          </p:nvPr>
        </p:nvSpPr>
        <p:spPr>
          <a:xfrm>
            <a:off x="5546115" y="1747594"/>
            <a:ext cx="1099770" cy="3362813"/>
          </a:xfrm>
          <a:prstGeom prst="rect">
            <a:avLst/>
          </a:prstGeom>
        </p:spPr>
        <p:txBody>
          <a:bodyPr vert="eaVert" lIns="90000" tIns="46800" rIns="90000" bIns="46800" rtlCol="0" anchor="ctr" anchorCtr="0">
            <a:normAutofit/>
          </a:bodyPr>
          <a:lstStyle>
            <a:lvl1pPr algn="ctr" defTabSz="914400" rtl="0" eaLnBrk="1" fontAlgn="auto" latinLnBrk="0" hangingPunct="1">
              <a:lnSpc>
                <a:spcPct val="100000"/>
              </a:lnSpc>
              <a:spcBef>
                <a:spcPct val="0"/>
              </a:spcBef>
              <a:buNone/>
              <a:defRPr sz="4800" b="1" u="none" strike="noStrike" kern="1200" cap="none" spc="200" normalizeH="0" baseline="0">
                <a:solidFill>
                  <a:schemeClr val="accent1"/>
                </a:solidFill>
                <a:uFillTx/>
                <a:latin typeface="Arial" panose="020B0604020202020204" pitchFamily="34" charset="0"/>
                <a:ea typeface="汉仪尚巍手书W" panose="00020600040101010101" charset="-122"/>
                <a:cs typeface="+mj-cs"/>
              </a:defRPr>
            </a:lvl1pPr>
          </a:lstStyle>
          <a:p>
            <a:pPr marL="0" indent="0" algn="ctr">
              <a:lnSpc>
                <a:spcPct val="100000"/>
              </a:lnSpc>
              <a:spcBef>
                <a:spcPts val="0"/>
              </a:spcBef>
              <a:spcAft>
                <a:spcPts val="0"/>
              </a:spcAft>
              <a:buSzPct val="100000"/>
              <a:buNone/>
            </a:pPr>
            <a:r>
              <a:rPr lang="es-ES" sz="4800" dirty="0">
                <a:solidFill>
                  <a:schemeClr val="accent1">
                    <a:lumMod val="75000"/>
                  </a:schemeClr>
                </a:solidFill>
              </a:rPr>
              <a:t>¡Gracias!</a:t>
            </a:r>
            <a:endParaRPr lang="es-ES" sz="4800" dirty="0">
              <a:solidFill>
                <a:schemeClr val="accent1">
                  <a:lumMod val="75000"/>
                </a:schemeClr>
              </a:solidFill>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2*i*2"/>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5*i*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8*i*2"/>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2"/>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9*i*2"/>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2"/>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0*i*2"/>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WM_BEAUTIFY_SHAPE_IDENTITY" val="{116e2093-d3bb-49ba-a172-046d3203a230}"/>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2254db12-6d74-4cd4-8372-18870a1fb5bb}"/>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 name="KSO_WM_SLIDE_BACKGROUND_TYPE" val="topBottom"/>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86"/>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86"/>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5.xml><?xml version="1.0" encoding="utf-8"?>
<p:tagLst xmlns:p="http://schemas.openxmlformats.org/presentationml/2006/main">
  <p:tag name="KSO_WM_COMBINE_RELATE_SLIDE_ID" val="background20176466_1"/>
  <p:tag name="KSO_WM_TEMPLATE_THUMBS_INDEX" val="1、4、5、6、11、12、16、17、21、27、31"/>
  <p:tag name="KSO_WM_TEMPLATE_SUBCATEGORY" val="0"/>
  <p:tag name="KSO_WM_TAG_VERSION" val="1.0"/>
  <p:tag name="KSO_WM_BEAUTIFY_FLAG" val="#wm#"/>
  <p:tag name="KSO_WM_TEMPLATE_CATEGORY" val="custom"/>
  <p:tag name="KSO_WM_TEMPLATE_INDEX" val="20177186"/>
  <p:tag name="KSO_WM_TEMPLATE_MASTER_TYPE" val="1"/>
  <p:tag name="KSO_WM_TEMPLATE_COLOR_TYPE" val="1"/>
  <p:tag name="KSO_WM_TEMPLATE_MASTER_THUMB_INDEX" val="18"/>
  <p:tag name="KSO_WM_UNIT_SHOW_EDIT_AREA_INDICATION" val="0"/>
</p:tagLst>
</file>

<file path=ppt/tags/tag276.xml><?xml version="1.0" encoding="utf-8"?>
<p:tagLst xmlns:p="http://schemas.openxmlformats.org/presentationml/2006/main">
  <p:tag name="KSO_WM_UNIT_ISCONTENTSTITLE" val="0"/>
  <p:tag name="KSO_WM_UNIT_PRESET_TEXT" val="中国风商务通用"/>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177186_1*a*1"/>
  <p:tag name="KSO_WM_TEMPLATE_CATEGORY" val="custom"/>
  <p:tag name="KSO_WM_TEMPLATE_INDEX" val="20177186"/>
  <p:tag name="KSO_WM_UNIT_LAYERLEVEL" val="1"/>
  <p:tag name="KSO_WM_TAG_VERSION" val="1.0"/>
  <p:tag name="KSO_WM_BEAUTIFY_FLAG" val="#wm#"/>
</p:tagLst>
</file>

<file path=ppt/tags/tag277.xml><?xml version="1.0" encoding="utf-8"?>
<p:tagLst xmlns:p="http://schemas.openxmlformats.org/presentationml/2006/main">
  <p:tag name="KSO_WM_COMBINE_RELATE_SLIDE_ID" val="background20176466_1"/>
  <p:tag name="KSO_WM_TEMPLATE_THUMBS_INDEX" val="1、4、5、6、11、12、16、17、21、27、31"/>
  <p:tag name="KSO_WM_SLIDE_ID" val="custom20177186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77186"/>
  <p:tag name="KSO_WM_SLIDE_LAYOUT" val="a"/>
  <p:tag name="KSO_WM_SLIDE_LAYOUT_CNT" val="1"/>
  <p:tag name="KSO_WM_TEMPLATE_MASTER_TYPE" val="1"/>
  <p:tag name="KSO_WM_TEMPLATE_COLOR_TYPE" val="1"/>
  <p:tag name="KSO_WM_TEMPLATE_MASTER_THUMB_INDEX" val="12"/>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WM_BEAUTIFY_SHAPE_IDENTITY" val="{116e2093-d3bb-49ba-a172-046d3203a230}"/>
  <p:tag name="KSO_WM_UNIT_TYPE" val="i"/>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2254db12-6d74-4cd4-8372-18870a1fb5bb}"/>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SLIDE_BK_DARK_LIGHT" val="2"/>
  <p:tag name="KSO_WM_SLIDE_BACKGROUND_TYPE" val="general"/>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WM_BEAUTIFY_SHAPE_IDENTITY" val="{116e2093-d3bb-49ba-a172-046d3203a230}"/>
  <p:tag name="KSO_WM_UNIT_TYPE" val="i"/>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2254db12-6d74-4cd4-8372-18870a1fb5bb}"/>
</p:tagLst>
</file>

<file path=ppt/tags/tag2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7.xml><?xml version="1.0" encoding="utf-8"?>
<p:tagLst xmlns:p="http://schemas.openxmlformats.org/presentationml/2006/main">
  <p:tag name="KSO_WM_UNIT_FILL_FORE_SCHEMECOLOR_INDEX_BRIGHTNESS" val="0"/>
  <p:tag name="KSO_WM_UNIT_FILL_FORE_SCHEMECOLOR_INDEX" val="10"/>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SLIDE_BK_DARK_LIGHT" val="2"/>
  <p:tag name="KSO_WM_SLIDE_BACKGROUND_TYPE" val="gener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WM_BEAUTIFY_SHAPE_IDENTITY" val="{116e2093-d3bb-49ba-a172-046d3203a230}"/>
  <p:tag name="KSO_WM_UNIT_TYPE" val="i"/>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 name="WM_BEAUTIFY_SHAPE_IDENTITY" val="{2254db12-6d74-4cd4-8372-18870a1fb5bb}"/>
</p:tagLst>
</file>

<file path=ppt/tags/tag2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p="http://schemas.openxmlformats.org/presentationml/2006/main">
  <p:tag name="KSO_WM_SLIDE_BK_DARK_LIGHT" val="2"/>
  <p:tag name="KSO_WM_SLIDE_BACKGROUND_TYPE" val="general"/>
</p:tagLst>
</file>

<file path=ppt/tags/tag294.xml><?xml version="1.0" encoding="utf-8"?>
<p:tagLst xmlns:p="http://schemas.openxmlformats.org/presentationml/2006/main">
  <p:tag name="KSO_WM_MEDIACOVER_FLAG" val="1"/>
  <p:tag name="KSO_WM_UNIT_MEDIACOVER_BTN_STATE" val="1"/>
  <p:tag name="KSO_WM_UNIT_MEDIACOVER_BTNRECT" val="1833*3560*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95.xml><?xml version="1.0" encoding="utf-8"?>
<p:tagLst xmlns:p="http://schemas.openxmlformats.org/presentationml/2006/main">
  <p:tag name="KSO_WM_MEDIACOVER_FLAG" val="1"/>
  <p:tag name="KSO_WM_UNIT_MEDIACOVER_BTN_STATE" val="1"/>
  <p:tag name="KSO_WM_UNIT_MEDIACOVER_BTNRECT" val="1886*3656*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96.xml><?xml version="1.0" encoding="utf-8"?>
<p:tagLst xmlns:p="http://schemas.openxmlformats.org/presentationml/2006/main">
  <p:tag name="KSO_WM_MEDIACOVER_FLAG" val="1"/>
  <p:tag name="KSO_WM_UNIT_MEDIACOVER_BTN_STATE" val="1"/>
  <p:tag name="KSO_WM_UNIT_MEDIACOVER_BTNRECT" val="5573*2965*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97.xml><?xml version="1.0" encoding="utf-8"?>
<p:tagLst xmlns:p="http://schemas.openxmlformats.org/presentationml/2006/main">
  <p:tag name="KSO_WM_UNIT_ISCONTENTSTITLE" val="0"/>
  <p:tag name="KSO_WM_UNIT_NOCLEAR" val="1"/>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177186_31*a*1"/>
  <p:tag name="KSO_WM_TEMPLATE_CATEGORY" val="custom"/>
  <p:tag name="KSO_WM_TEMPLATE_INDEX" val="20177186"/>
  <p:tag name="KSO_WM_UNIT_LAYERLEVEL" val="1"/>
  <p:tag name="KSO_WM_TAG_VERSION" val="1.0"/>
  <p:tag name="KSO_WM_BEAUTIFY_FLAG" val="#wm#"/>
  <p:tag name="KSO_WM_UNIT_PRESET_TEXT" val="感谢聆听"/>
</p:tagLst>
</file>

<file path=ppt/tags/tag298.xml><?xml version="1.0" encoding="utf-8"?>
<p:tagLst xmlns:p="http://schemas.openxmlformats.org/presentationml/2006/main">
  <p:tag name="KSO_WM_COMBINE_RELATE_SLIDE_ID" val="background20176466_15"/>
  <p:tag name="KSO_WM_SLIDE_ID" val="custom20177186_31"/>
  <p:tag name="KSO_WM_TEMPLATE_SUBCATEGORY" val="0"/>
  <p:tag name="KSO_WM_SLIDE_TYPE" val="endPage"/>
  <p:tag name="KSO_WM_SLIDE_SUBTYPE" val="pureTxt"/>
  <p:tag name="KSO_WM_SLIDE_ITEM_CNT" val="0"/>
  <p:tag name="KSO_WM_SLIDE_INDEX" val="31"/>
  <p:tag name="KSO_WM_TAG_VERSION" val="1.0"/>
  <p:tag name="KSO_WM_BEAUTIFY_FLAG" val="#wm#"/>
  <p:tag name="KSO_WM_TEMPLATE_CATEGORY" val="custom"/>
  <p:tag name="KSO_WM_TEMPLATE_INDEX" val="20177186"/>
  <p:tag name="KSO_WM_SLIDE_LAYOUT" val="a"/>
  <p:tag name="KSO_WM_SLIDE_LAYOUT_CNT" val="1"/>
  <p:tag name="KSO_WM_TEMPLATE_MASTER_TYPE" val="1"/>
  <p:tag name="KSO_WM_TEMPLATE_COLOR_TYPE" val="1"/>
</p:tagLst>
</file>

<file path=ppt/tags/tag299.xml><?xml version="1.0" encoding="utf-8"?>
<p:tagLst xmlns:p="http://schemas.openxmlformats.org/presentationml/2006/main">
  <p:tag name="KSO_WPP_MARK_KEY" val="459a4b26-e794-42f0-bbe0-1206caffb4c6"/>
  <p:tag name="COMMONDATA" val="eyJoZGlkIjoiNjc0MTA2OGE1OGMwMzZkZDQ1MGUzMzA0ZDlhMWNmMmQifQ=="/>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9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8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7.xml><?xml version="1.0" encoding="utf-8"?>
<p:tagLst xmlns:p="http://schemas.openxmlformats.org/presentationml/2006/main">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 name="KSO_WM_TAG_VERSION" val="1.0"/>
  <p:tag name="KSO_WM_BEAUTIFY_FLAG" val="#wm#"/>
  <p:tag name="KSO_WM_TEMPLATE_CATEGORY" val="custom"/>
  <p:tag name="KSO_WM_TEMPLATE_INDEX" val="2019658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heme/theme1.xml><?xml version="1.0" encoding="utf-8"?>
<a:theme xmlns:a="http://schemas.openxmlformats.org/drawingml/2006/main" name="1_Office 主题​​">
  <a:themeElements>
    <a:clrScheme name="7">
      <a:dk1>
        <a:srgbClr val="000000"/>
      </a:dk1>
      <a:lt1>
        <a:srgbClr val="FFFFFF"/>
      </a:lt1>
      <a:dk2>
        <a:srgbClr val="44546A"/>
      </a:dk2>
      <a:lt2>
        <a:srgbClr val="E7E6E6"/>
      </a:lt2>
      <a:accent1>
        <a:srgbClr val="595959"/>
      </a:accent1>
      <a:accent2>
        <a:srgbClr val="8496B0"/>
      </a:accent2>
      <a:accent3>
        <a:srgbClr val="D7B5C6"/>
      </a:accent3>
      <a:accent4>
        <a:srgbClr val="BCBCBC"/>
      </a:accent4>
      <a:accent5>
        <a:srgbClr val="034A90"/>
      </a:accent5>
      <a:accent6>
        <a:srgbClr val="595959"/>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4">
      <a:dk1>
        <a:srgbClr val="000000"/>
      </a:dk1>
      <a:lt1>
        <a:srgbClr val="FFFFFF"/>
      </a:lt1>
      <a:dk2>
        <a:srgbClr val="CAD3D9"/>
      </a:dk2>
      <a:lt2>
        <a:srgbClr val="F3F4EF"/>
      </a:lt2>
      <a:accent1>
        <a:srgbClr val="718EA4"/>
      </a:accent1>
      <a:accent2>
        <a:srgbClr val="7A9399"/>
      </a:accent2>
      <a:accent3>
        <a:srgbClr val="7E9890"/>
      </a:accent3>
      <a:accent4>
        <a:srgbClr val="849B86"/>
      </a:accent4>
      <a:accent5>
        <a:srgbClr val="899F7C"/>
      </a:accent5>
      <a:accent6>
        <a:srgbClr val="90A473"/>
      </a:accent6>
      <a:hlink>
        <a:srgbClr val="495ABD"/>
      </a:hlink>
      <a:folHlink>
        <a:srgbClr val="725E8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1165</Words>
  <Application>WPS 演示</Application>
  <PresentationFormat>Widescreen</PresentationFormat>
  <Paragraphs>30</Paragraphs>
  <Slides>7</Slides>
  <Notes>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7</vt:i4>
      </vt:variant>
    </vt:vector>
  </HeadingPairs>
  <TitlesOfParts>
    <vt:vector size="25" baseType="lpstr">
      <vt:lpstr>Arial</vt:lpstr>
      <vt:lpstr>宋体</vt:lpstr>
      <vt:lpstr>Wingdings</vt:lpstr>
      <vt:lpstr>Wingdings 3</vt:lpstr>
      <vt:lpstr>Arial</vt:lpstr>
      <vt:lpstr>Times New Roman</vt:lpstr>
      <vt:lpstr>Century Gothic</vt:lpstr>
      <vt:lpstr>微软雅黑</vt:lpstr>
      <vt:lpstr>Arial Unicode MS</vt:lpstr>
      <vt:lpstr>Calibri</vt:lpstr>
      <vt:lpstr>等线</vt:lpstr>
      <vt:lpstr>黑体</vt:lpstr>
      <vt:lpstr>隶书</vt:lpstr>
      <vt:lpstr>汉仪尚巍手书W</vt:lpstr>
      <vt:lpstr>汉仪尚巍手书W</vt:lpstr>
      <vt:lpstr>Segoe Print</vt:lpstr>
      <vt:lpstr>1_Office 主题​​</vt:lpstr>
      <vt:lpstr>2_Office 主题​​</vt:lpstr>
      <vt:lpstr>Recreating Tetris</vt:lpstr>
      <vt:lpstr>To begin with…</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Tetris</dc:title>
  <dc:creator>Zicong Geng</dc:creator>
  <cp:lastModifiedBy>耿子聪</cp:lastModifiedBy>
  <cp:revision>9</cp:revision>
  <dcterms:created xsi:type="dcterms:W3CDTF">2024-02-02T08:14:00Z</dcterms:created>
  <dcterms:modified xsi:type="dcterms:W3CDTF">2024-02-02T09:37:50Z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5047A2614F1D47E4A35167CEFE62AA7E</vt:lpwstr>
  </property>
  <property fmtid="{D5CDD505-2E9C-101B-9397-08002B2CF9AE}" pid="3" name="KSOProductBuildVer">
    <vt:lpwstr>2052-11.1.0.12165</vt:lpwstr>
  </property>
</Properties>
</file>